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handoutMasterIdLst>
    <p:handoutMasterId r:id="rId25"/>
  </p:handoutMasterIdLst>
  <p:sldIdLst>
    <p:sldId id="267" r:id="rId5"/>
    <p:sldId id="274" r:id="rId6"/>
    <p:sldId id="277" r:id="rId7"/>
    <p:sldId id="279" r:id="rId8"/>
    <p:sldId id="292" r:id="rId9"/>
    <p:sldId id="280" r:id="rId10"/>
    <p:sldId id="271" r:id="rId11"/>
    <p:sldId id="272" r:id="rId12"/>
    <p:sldId id="281" r:id="rId13"/>
    <p:sldId id="283" r:id="rId14"/>
    <p:sldId id="282" r:id="rId15"/>
    <p:sldId id="284" r:id="rId16"/>
    <p:sldId id="293" r:id="rId17"/>
    <p:sldId id="294" r:id="rId18"/>
    <p:sldId id="295" r:id="rId19"/>
    <p:sldId id="288" r:id="rId20"/>
    <p:sldId id="296" r:id="rId21"/>
    <p:sldId id="290" r:id="rId22"/>
    <p:sldId id="291" r:id="rId23"/>
    <p:sldId id="276" r:id="rId24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7DE2"/>
    <a:srgbClr val="9EA4A8"/>
    <a:srgbClr val="E60C7E"/>
    <a:srgbClr val="C9D11E"/>
    <a:srgbClr val="434342"/>
    <a:srgbClr val="EB7A2C"/>
    <a:srgbClr val="D52155"/>
    <a:srgbClr val="D6833D"/>
    <a:srgbClr val="00A9D8"/>
    <a:srgbClr val="BE0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BB6FA-1A8F-4044-97EE-60BE115DBFE6}" v="1610" dt="2022-11-10T05:13:34.8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0"/>
    <p:restoredTop sz="94607"/>
  </p:normalViewPr>
  <p:slideViewPr>
    <p:cSldViewPr>
      <p:cViewPr varScale="1">
        <p:scale>
          <a:sx n="65" d="100"/>
          <a:sy n="65" d="100"/>
        </p:scale>
        <p:origin x="102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7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alejandra Bustamante Vera" userId="S::cl.bustamantev@profesor.duoc.cl::40b044c9-fab8-430e-a737-6e3ff4ae30c9" providerId="AD" clId="Web-{5EEBB6FA-1A8F-4044-97EE-60BE115DBFE6}"/>
    <pc:docChg chg="modSld">
      <pc:chgData name="Claudiaalejandra Bustamante Vera" userId="S::cl.bustamantev@profesor.duoc.cl::40b044c9-fab8-430e-a737-6e3ff4ae30c9" providerId="AD" clId="Web-{5EEBB6FA-1A8F-4044-97EE-60BE115DBFE6}" dt="2022-11-10T05:13:34.844" v="851" actId="20577"/>
      <pc:docMkLst>
        <pc:docMk/>
      </pc:docMkLst>
      <pc:sldChg chg="modSp">
        <pc:chgData name="Claudiaalejandra Bustamante Vera" userId="S::cl.bustamantev@profesor.duoc.cl::40b044c9-fab8-430e-a737-6e3ff4ae30c9" providerId="AD" clId="Web-{5EEBB6FA-1A8F-4044-97EE-60BE115DBFE6}" dt="2022-11-10T04:25:00.093" v="346" actId="20577"/>
        <pc:sldMkLst>
          <pc:docMk/>
          <pc:sldMk cId="1317273675" sldId="272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25:00.093" v="346" actId="20577"/>
          <ac:spMkLst>
            <pc:docMk/>
            <pc:sldMk cId="1317273675" sldId="272"/>
            <ac:spMk id="29" creationId="{B46DF3A4-4197-1947-94B9-6ACB2DE1F605}"/>
          </ac:spMkLst>
        </pc:spChg>
      </pc:sldChg>
      <pc:sldChg chg="addSp modSp">
        <pc:chgData name="Claudiaalejandra Bustamante Vera" userId="S::cl.bustamantev@profesor.duoc.cl::40b044c9-fab8-430e-a737-6e3ff4ae30c9" providerId="AD" clId="Web-{5EEBB6FA-1A8F-4044-97EE-60BE115DBFE6}" dt="2022-11-10T04:10:35.822" v="147" actId="1076"/>
        <pc:sldMkLst>
          <pc:docMk/>
          <pc:sldMk cId="2531329642" sldId="274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08:51.647" v="110" actId="1076"/>
          <ac:spMkLst>
            <pc:docMk/>
            <pc:sldMk cId="2531329642" sldId="274"/>
            <ac:spMk id="4" creationId="{80E469AA-E63B-9C47-8ADA-B9A9862B95A2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4:09:40.071" v="142" actId="1076"/>
          <ac:spMkLst>
            <pc:docMk/>
            <pc:sldMk cId="2531329642" sldId="274"/>
            <ac:spMk id="7" creationId="{2D28B56B-6245-B84B-B859-92F907F3478A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4:08:36.319" v="105" actId="20577"/>
          <ac:spMkLst>
            <pc:docMk/>
            <pc:sldMk cId="2531329642" sldId="274"/>
            <ac:spMk id="8" creationId="{8F62137C-BDC9-C949-9AC3-E19A910779E2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4:09:40.086" v="143" actId="1076"/>
          <ac:spMkLst>
            <pc:docMk/>
            <pc:sldMk cId="2531329642" sldId="274"/>
            <ac:spMk id="9" creationId="{9960FC2D-3887-1646-A0CD-D2FB86584638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4:09:35.852" v="141" actId="20577"/>
          <ac:spMkLst>
            <pc:docMk/>
            <pc:sldMk cId="2531329642" sldId="274"/>
            <ac:spMk id="10" creationId="{C29B75F6-4B73-234C-B950-E1AB6F99545A}"/>
          </ac:spMkLst>
        </pc:spChg>
        <pc:picChg chg="add mod">
          <ac:chgData name="Claudiaalejandra Bustamante Vera" userId="S::cl.bustamantev@profesor.duoc.cl::40b044c9-fab8-430e-a737-6e3ff4ae30c9" providerId="AD" clId="Web-{5EEBB6FA-1A8F-4044-97EE-60BE115DBFE6}" dt="2022-11-10T04:10:35.822" v="147" actId="1076"/>
          <ac:picMkLst>
            <pc:docMk/>
            <pc:sldMk cId="2531329642" sldId="274"/>
            <ac:picMk id="3" creationId="{3DA6F27A-CAD1-2324-AA7C-9D91C972E47E}"/>
          </ac:picMkLst>
        </pc:pic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12:16.996" v="175" actId="20577"/>
        <pc:sldMkLst>
          <pc:docMk/>
          <pc:sldMk cId="3900965186" sldId="277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12:16.996" v="175" actId="20577"/>
          <ac:spMkLst>
            <pc:docMk/>
            <pc:sldMk cId="3900965186" sldId="277"/>
            <ac:spMk id="13" creationId="{B85039DC-4989-8447-AB29-B783C3D95751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12:59.982" v="186" actId="20577"/>
        <pc:sldMkLst>
          <pc:docMk/>
          <pc:sldMk cId="980473368" sldId="278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12:59.982" v="186" actId="20577"/>
          <ac:spMkLst>
            <pc:docMk/>
            <pc:sldMk cId="980473368" sldId="278"/>
            <ac:spMk id="13" creationId="{B85039DC-4989-8447-AB29-B783C3D95751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12:23.403" v="177" actId="20577"/>
        <pc:sldMkLst>
          <pc:docMk/>
          <pc:sldMk cId="3022535229" sldId="279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12:23.403" v="177" actId="20577"/>
          <ac:spMkLst>
            <pc:docMk/>
            <pc:sldMk cId="3022535229" sldId="279"/>
            <ac:spMk id="13" creationId="{B85039DC-4989-8447-AB29-B783C3D95751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18:08.099" v="189" actId="14100"/>
        <pc:sldMkLst>
          <pc:docMk/>
          <pc:sldMk cId="1612866195" sldId="280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18:08.099" v="189" actId="14100"/>
          <ac:spMkLst>
            <pc:docMk/>
            <pc:sldMk cId="1612866195" sldId="280"/>
            <ac:spMk id="13" creationId="{B85039DC-4989-8447-AB29-B783C3D95751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43:22" v="401" actId="20577"/>
        <pc:sldMkLst>
          <pc:docMk/>
          <pc:sldMk cId="2513055659" sldId="281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43:22" v="401" actId="20577"/>
          <ac:spMkLst>
            <pc:docMk/>
            <pc:sldMk cId="2513055659" sldId="281"/>
            <ac:spMk id="29" creationId="{B46DF3A4-4197-1947-94B9-6ACB2DE1F605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45:11.331" v="452" actId="20577"/>
        <pc:sldMkLst>
          <pc:docMk/>
          <pc:sldMk cId="2516020566" sldId="282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45:11.331" v="452" actId="20577"/>
          <ac:spMkLst>
            <pc:docMk/>
            <pc:sldMk cId="2516020566" sldId="282"/>
            <ac:spMk id="29" creationId="{B46DF3A4-4197-1947-94B9-6ACB2DE1F605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44:55.596" v="450" actId="20577"/>
        <pc:sldMkLst>
          <pc:docMk/>
          <pc:sldMk cId="4292040332" sldId="283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44:55.596" v="450" actId="20577"/>
          <ac:spMkLst>
            <pc:docMk/>
            <pc:sldMk cId="4292040332" sldId="283"/>
            <ac:spMk id="29" creationId="{B46DF3A4-4197-1947-94B9-6ACB2DE1F605}"/>
          </ac:spMkLst>
        </pc:spChg>
      </pc:sldChg>
      <pc:sldChg chg="modSp">
        <pc:chgData name="Claudiaalejandra Bustamante Vera" userId="S::cl.bustamantev@profesor.duoc.cl::40b044c9-fab8-430e-a737-6e3ff4ae30c9" providerId="AD" clId="Web-{5EEBB6FA-1A8F-4044-97EE-60BE115DBFE6}" dt="2022-11-10T04:48:44.742" v="458" actId="20577"/>
        <pc:sldMkLst>
          <pc:docMk/>
          <pc:sldMk cId="1872874286" sldId="284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48:44.742" v="458" actId="20577"/>
          <ac:spMkLst>
            <pc:docMk/>
            <pc:sldMk cId="1872874286" sldId="284"/>
            <ac:spMk id="29" creationId="{B46DF3A4-4197-1947-94B9-6ACB2DE1F605}"/>
          </ac:spMkLst>
        </pc:spChg>
        <pc:graphicFrameChg chg="modGraphic">
          <ac:chgData name="Claudiaalejandra Bustamante Vera" userId="S::cl.bustamantev@profesor.duoc.cl::40b044c9-fab8-430e-a737-6e3ff4ae30c9" providerId="AD" clId="Web-{5EEBB6FA-1A8F-4044-97EE-60BE115DBFE6}" dt="2022-11-10T04:48:05.757" v="454" actId="20577"/>
          <ac:graphicFrameMkLst>
            <pc:docMk/>
            <pc:sldMk cId="1872874286" sldId="284"/>
            <ac:graphicFrameMk id="5" creationId="{89ED9ECD-62C8-0BE2-6397-F4F6C4B0CF8E}"/>
          </ac:graphicFrameMkLst>
        </pc:graphicFrameChg>
      </pc:sldChg>
      <pc:sldChg chg="addSp modSp">
        <pc:chgData name="Claudiaalejandra Bustamante Vera" userId="S::cl.bustamantev@profesor.duoc.cl::40b044c9-fab8-430e-a737-6e3ff4ae30c9" providerId="AD" clId="Web-{5EEBB6FA-1A8F-4044-97EE-60BE115DBFE6}" dt="2022-11-10T04:53:47.643" v="580" actId="1076"/>
        <pc:sldMkLst>
          <pc:docMk/>
          <pc:sldMk cId="2286456545" sldId="285"/>
        </pc:sldMkLst>
        <pc:spChg chg="add mod">
          <ac:chgData name="Claudiaalejandra Bustamante Vera" userId="S::cl.bustamantev@profesor.duoc.cl::40b044c9-fab8-430e-a737-6e3ff4ae30c9" providerId="AD" clId="Web-{5EEBB6FA-1A8F-4044-97EE-60BE115DBFE6}" dt="2022-11-10T04:53:47.627" v="579" actId="1076"/>
          <ac:spMkLst>
            <pc:docMk/>
            <pc:sldMk cId="2286456545" sldId="285"/>
            <ac:spMk id="3" creationId="{10CC9BAD-F684-F12A-7843-EE4C61A727F6}"/>
          </ac:spMkLst>
        </pc:spChg>
        <pc:spChg chg="add mod">
          <ac:chgData name="Claudiaalejandra Bustamante Vera" userId="S::cl.bustamantev@profesor.duoc.cl::40b044c9-fab8-430e-a737-6e3ff4ae30c9" providerId="AD" clId="Web-{5EEBB6FA-1A8F-4044-97EE-60BE115DBFE6}" dt="2022-11-10T04:53:47.643" v="580" actId="1076"/>
          <ac:spMkLst>
            <pc:docMk/>
            <pc:sldMk cId="2286456545" sldId="285"/>
            <ac:spMk id="4" creationId="{7EEC638F-1A34-B620-5C40-F2163226471E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4:49:53.494" v="465" actId="20577"/>
          <ac:spMkLst>
            <pc:docMk/>
            <pc:sldMk cId="2286456545" sldId="285"/>
            <ac:spMk id="29" creationId="{B46DF3A4-4197-1947-94B9-6ACB2DE1F605}"/>
          </ac:spMkLst>
        </pc:spChg>
      </pc:sldChg>
      <pc:sldChg chg="addSp delSp modSp">
        <pc:chgData name="Claudiaalejandra Bustamante Vera" userId="S::cl.bustamantev@profesor.duoc.cl::40b044c9-fab8-430e-a737-6e3ff4ae30c9" providerId="AD" clId="Web-{5EEBB6FA-1A8F-4044-97EE-60BE115DBFE6}" dt="2022-11-10T04:58:49.041" v="648" actId="20577"/>
        <pc:sldMkLst>
          <pc:docMk/>
          <pc:sldMk cId="102638352" sldId="286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4:58:49.041" v="648" actId="20577"/>
          <ac:spMkLst>
            <pc:docMk/>
            <pc:sldMk cId="102638352" sldId="286"/>
            <ac:spMk id="7" creationId="{6DEF4EA3-7885-BB24-B937-B6E43D669957}"/>
          </ac:spMkLst>
        </pc:spChg>
        <pc:spChg chg="add mod">
          <ac:chgData name="Claudiaalejandra Bustamante Vera" userId="S::cl.bustamantev@profesor.duoc.cl::40b044c9-fab8-430e-a737-6e3ff4ae30c9" providerId="AD" clId="Web-{5EEBB6FA-1A8F-4044-97EE-60BE115DBFE6}" dt="2022-11-10T04:57:57.680" v="605" actId="20577"/>
          <ac:spMkLst>
            <pc:docMk/>
            <pc:sldMk cId="102638352" sldId="286"/>
            <ac:spMk id="9" creationId="{004A8C7F-D0D9-D7C2-5FFA-120339577B07}"/>
          </ac:spMkLst>
        </pc:spChg>
        <pc:spChg chg="add mod">
          <ac:chgData name="Claudiaalejandra Bustamante Vera" userId="S::cl.bustamantev@profesor.duoc.cl::40b044c9-fab8-430e-a737-6e3ff4ae30c9" providerId="AD" clId="Web-{5EEBB6FA-1A8F-4044-97EE-60BE115DBFE6}" dt="2022-11-10T04:58:39.181" v="646" actId="20577"/>
          <ac:spMkLst>
            <pc:docMk/>
            <pc:sldMk cId="102638352" sldId="286"/>
            <ac:spMk id="11" creationId="{1D4DE534-5562-B23C-3EBA-C7C65A734496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4:54:54.941" v="582" actId="20577"/>
          <ac:spMkLst>
            <pc:docMk/>
            <pc:sldMk cId="102638352" sldId="286"/>
            <ac:spMk id="29" creationId="{B46DF3A4-4197-1947-94B9-6ACB2DE1F605}"/>
          </ac:spMkLst>
        </pc:spChg>
        <pc:picChg chg="add del mod">
          <ac:chgData name="Claudiaalejandra Bustamante Vera" userId="S::cl.bustamantev@profesor.duoc.cl::40b044c9-fab8-430e-a737-6e3ff4ae30c9" providerId="AD" clId="Web-{5EEBB6FA-1A8F-4044-97EE-60BE115DBFE6}" dt="2022-11-10T04:57:03.319" v="584"/>
          <ac:picMkLst>
            <pc:docMk/>
            <pc:sldMk cId="102638352" sldId="286"/>
            <ac:picMk id="2" creationId="{5CE264C0-B714-84C3-4BD9-4033C862FC11}"/>
          </ac:picMkLst>
        </pc:picChg>
      </pc:sldChg>
      <pc:sldChg chg="addSp modSp">
        <pc:chgData name="Claudiaalejandra Bustamante Vera" userId="S::cl.bustamantev@profesor.duoc.cl::40b044c9-fab8-430e-a737-6e3ff4ae30c9" providerId="AD" clId="Web-{5EEBB6FA-1A8F-4044-97EE-60BE115DBFE6}" dt="2022-11-10T05:02:29.593" v="760" actId="1076"/>
        <pc:sldMkLst>
          <pc:docMk/>
          <pc:sldMk cId="143748828" sldId="287"/>
        </pc:sldMkLst>
        <pc:spChg chg="add mod">
          <ac:chgData name="Claudiaalejandra Bustamante Vera" userId="S::cl.bustamantev@profesor.duoc.cl::40b044c9-fab8-430e-a737-6e3ff4ae30c9" providerId="AD" clId="Web-{5EEBB6FA-1A8F-4044-97EE-60BE115DBFE6}" dt="2022-11-10T05:02:29.593" v="760" actId="1076"/>
          <ac:spMkLst>
            <pc:docMk/>
            <pc:sldMk cId="143748828" sldId="287"/>
            <ac:spMk id="3" creationId="{0483A490-D7B4-CC29-0EE0-3B81D7D84D9D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5:00:25.621" v="694" actId="20577"/>
          <ac:spMkLst>
            <pc:docMk/>
            <pc:sldMk cId="143748828" sldId="287"/>
            <ac:spMk id="29" creationId="{B46DF3A4-4197-1947-94B9-6ACB2DE1F605}"/>
          </ac:spMkLst>
        </pc:spChg>
      </pc:sldChg>
      <pc:sldChg chg="addSp modSp">
        <pc:chgData name="Claudiaalejandra Bustamante Vera" userId="S::cl.bustamantev@profesor.duoc.cl::40b044c9-fab8-430e-a737-6e3ff4ae30c9" providerId="AD" clId="Web-{5EEBB6FA-1A8F-4044-97EE-60BE115DBFE6}" dt="2022-11-10T05:05:52.098" v="840" actId="20577"/>
        <pc:sldMkLst>
          <pc:docMk/>
          <pc:sldMk cId="1923821518" sldId="288"/>
        </pc:sldMkLst>
        <pc:spChg chg="add mod">
          <ac:chgData name="Claudiaalejandra Bustamante Vera" userId="S::cl.bustamantev@profesor.duoc.cl::40b044c9-fab8-430e-a737-6e3ff4ae30c9" providerId="AD" clId="Web-{5EEBB6FA-1A8F-4044-97EE-60BE115DBFE6}" dt="2022-11-10T05:05:52.098" v="840" actId="20577"/>
          <ac:spMkLst>
            <pc:docMk/>
            <pc:sldMk cId="1923821518" sldId="288"/>
            <ac:spMk id="4" creationId="{0D065454-C347-857C-9E87-99577472D2E9}"/>
          </ac:spMkLst>
        </pc:spChg>
        <pc:spChg chg="mod">
          <ac:chgData name="Claudiaalejandra Bustamante Vera" userId="S::cl.bustamantev@profesor.duoc.cl::40b044c9-fab8-430e-a737-6e3ff4ae30c9" providerId="AD" clId="Web-{5EEBB6FA-1A8F-4044-97EE-60BE115DBFE6}" dt="2022-11-10T05:04:16.736" v="784" actId="20577"/>
          <ac:spMkLst>
            <pc:docMk/>
            <pc:sldMk cId="1923821518" sldId="288"/>
            <ac:spMk id="29" creationId="{B46DF3A4-4197-1947-94B9-6ACB2DE1F605}"/>
          </ac:spMkLst>
        </pc:spChg>
      </pc:sldChg>
      <pc:sldChg chg="addSp modSp">
        <pc:chgData name="Claudiaalejandra Bustamante Vera" userId="S::cl.bustamantev@profesor.duoc.cl::40b044c9-fab8-430e-a737-6e3ff4ae30c9" providerId="AD" clId="Web-{5EEBB6FA-1A8F-4044-97EE-60BE115DBFE6}" dt="2022-11-10T05:12:53.031" v="849" actId="1076"/>
        <pc:sldMkLst>
          <pc:docMk/>
          <pc:sldMk cId="1754243136" sldId="290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5:11:02.247" v="841" actId="1076"/>
          <ac:spMkLst>
            <pc:docMk/>
            <pc:sldMk cId="1754243136" sldId="290"/>
            <ac:spMk id="9" creationId="{9960FC2D-3887-1646-A0CD-D2FB86584638}"/>
          </ac:spMkLst>
        </pc:spChg>
        <pc:picChg chg="add mod">
          <ac:chgData name="Claudiaalejandra Bustamante Vera" userId="S::cl.bustamantev@profesor.duoc.cl::40b044c9-fab8-430e-a737-6e3ff4ae30c9" providerId="AD" clId="Web-{5EEBB6FA-1A8F-4044-97EE-60BE115DBFE6}" dt="2022-11-10T05:11:10.637" v="845" actId="1076"/>
          <ac:picMkLst>
            <pc:docMk/>
            <pc:sldMk cId="1754243136" sldId="290"/>
            <ac:picMk id="2" creationId="{7BA83D35-866A-C049-0EC1-02933C1536E5}"/>
          </ac:picMkLst>
        </pc:picChg>
        <pc:picChg chg="add mod">
          <ac:chgData name="Claudiaalejandra Bustamante Vera" userId="S::cl.bustamantev@profesor.duoc.cl::40b044c9-fab8-430e-a737-6e3ff4ae30c9" providerId="AD" clId="Web-{5EEBB6FA-1A8F-4044-97EE-60BE115DBFE6}" dt="2022-11-10T05:12:53.031" v="849" actId="1076"/>
          <ac:picMkLst>
            <pc:docMk/>
            <pc:sldMk cId="1754243136" sldId="290"/>
            <ac:picMk id="4" creationId="{238CE88B-0A81-F488-9864-E035A6048DA9}"/>
          </ac:picMkLst>
        </pc:picChg>
        <pc:picChg chg="mod">
          <ac:chgData name="Claudiaalejandra Bustamante Vera" userId="S::cl.bustamantev@profesor.duoc.cl::40b044c9-fab8-430e-a737-6e3ff4ae30c9" providerId="AD" clId="Web-{5EEBB6FA-1A8F-4044-97EE-60BE115DBFE6}" dt="2022-11-10T05:11:02.262" v="842" actId="1076"/>
          <ac:picMkLst>
            <pc:docMk/>
            <pc:sldMk cId="1754243136" sldId="290"/>
            <ac:picMk id="21" creationId="{E703FF7B-47EF-B667-B348-4BF660A0DA54}"/>
          </ac:picMkLst>
        </pc:picChg>
      </pc:sldChg>
      <pc:sldChg chg="modSp">
        <pc:chgData name="Claudiaalejandra Bustamante Vera" userId="S::cl.bustamantev@profesor.duoc.cl::40b044c9-fab8-430e-a737-6e3ff4ae30c9" providerId="AD" clId="Web-{5EEBB6FA-1A8F-4044-97EE-60BE115DBFE6}" dt="2022-11-10T05:13:34.844" v="851" actId="20577"/>
        <pc:sldMkLst>
          <pc:docMk/>
          <pc:sldMk cId="2792566279" sldId="291"/>
        </pc:sldMkLst>
        <pc:spChg chg="mod">
          <ac:chgData name="Claudiaalejandra Bustamante Vera" userId="S::cl.bustamantev@profesor.duoc.cl::40b044c9-fab8-430e-a737-6e3ff4ae30c9" providerId="AD" clId="Web-{5EEBB6FA-1A8F-4044-97EE-60BE115DBFE6}" dt="2022-11-10T05:13:34.844" v="851" actId="20577"/>
          <ac:spMkLst>
            <pc:docMk/>
            <pc:sldMk cId="2792566279" sldId="291"/>
            <ac:spMk id="8" creationId="{8F62137C-BDC9-C949-9AC3-E19A910779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899A17-38E7-4DB1-8CAD-D265B0E3E654}" type="doc">
      <dgm:prSet loTypeId="urn:microsoft.com/office/officeart/2009/layout/ReverseList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CL"/>
        </a:p>
      </dgm:t>
    </dgm:pt>
    <dgm:pt modelId="{3EC3FC25-DB04-4E14-B6B3-C6F750B73795}">
      <dgm:prSet phldrT="[Texto]" custT="1"/>
      <dgm:spPr/>
      <dgm:t>
        <a:bodyPr/>
        <a:lstStyle/>
        <a:p>
          <a:r>
            <a:rPr lang="es-CL" sz="3200" dirty="0"/>
            <a:t>PROGRAMACIÓN TRADICIONAL</a:t>
          </a:r>
        </a:p>
      </dgm:t>
    </dgm:pt>
    <dgm:pt modelId="{604E59AF-92A9-49A6-93EE-C84CE0F0E8EE}" type="parTrans" cxnId="{498D738C-C71F-4C68-B3A4-EB950A5177DF}">
      <dgm:prSet/>
      <dgm:spPr/>
      <dgm:t>
        <a:bodyPr/>
        <a:lstStyle/>
        <a:p>
          <a:endParaRPr lang="es-CL"/>
        </a:p>
      </dgm:t>
    </dgm:pt>
    <dgm:pt modelId="{E04BED82-22B0-4AA8-ACD5-945AF1CE905E}" type="sibTrans" cxnId="{498D738C-C71F-4C68-B3A4-EB950A5177DF}">
      <dgm:prSet/>
      <dgm:spPr/>
      <dgm:t>
        <a:bodyPr/>
        <a:lstStyle/>
        <a:p>
          <a:endParaRPr lang="es-CL"/>
        </a:p>
      </dgm:t>
    </dgm:pt>
    <dgm:pt modelId="{B24EA99D-C015-4C81-A74A-1A9F1A1BA0AA}">
      <dgm:prSet phldrT="[Texto]" custT="1"/>
      <dgm:spPr/>
      <dgm:t>
        <a:bodyPr/>
        <a:lstStyle/>
        <a:p>
          <a:r>
            <a:rPr lang="es-CL" sz="3200" dirty="0"/>
            <a:t>MACHINE LEARNING</a:t>
          </a:r>
        </a:p>
      </dgm:t>
    </dgm:pt>
    <dgm:pt modelId="{4B573D4A-6BE3-4657-B63E-D8E89ADD64BB}" type="parTrans" cxnId="{E7B90CFD-9CA6-4AEF-8C37-B05E587FEB57}">
      <dgm:prSet/>
      <dgm:spPr/>
      <dgm:t>
        <a:bodyPr/>
        <a:lstStyle/>
        <a:p>
          <a:endParaRPr lang="es-CL"/>
        </a:p>
      </dgm:t>
    </dgm:pt>
    <dgm:pt modelId="{AC459994-E2EF-4CD4-BB89-8031A7DB5B4A}" type="sibTrans" cxnId="{E7B90CFD-9CA6-4AEF-8C37-B05E587FEB57}">
      <dgm:prSet/>
      <dgm:spPr/>
      <dgm:t>
        <a:bodyPr/>
        <a:lstStyle/>
        <a:p>
          <a:endParaRPr lang="es-CL"/>
        </a:p>
      </dgm:t>
    </dgm:pt>
    <dgm:pt modelId="{29CC9B31-B4C0-492A-AFFC-3FD17C44DDB7}">
      <dgm:prSet phldrT="[Texto]"/>
      <dgm:spPr/>
      <dgm:t>
        <a:bodyPr/>
        <a:lstStyle/>
        <a:p>
          <a:r>
            <a:rPr lang="es-CL" sz="2200" dirty="0"/>
            <a:t>Es un proceso manual</a:t>
          </a:r>
        </a:p>
      </dgm:t>
    </dgm:pt>
    <dgm:pt modelId="{0D0D2B21-D2AB-45EC-A5F0-4B1DB639E58A}" type="parTrans" cxnId="{74DCFCE9-FAA3-4809-AFAB-DA71A33C6AA6}">
      <dgm:prSet/>
      <dgm:spPr/>
      <dgm:t>
        <a:bodyPr/>
        <a:lstStyle/>
        <a:p>
          <a:endParaRPr lang="es-CL"/>
        </a:p>
      </dgm:t>
    </dgm:pt>
    <dgm:pt modelId="{95E09A42-5CD1-4E80-96FB-71B547CF9858}" type="sibTrans" cxnId="{74DCFCE9-FAA3-4809-AFAB-DA71A33C6AA6}">
      <dgm:prSet/>
      <dgm:spPr/>
      <dgm:t>
        <a:bodyPr/>
        <a:lstStyle/>
        <a:p>
          <a:endParaRPr lang="es-CL"/>
        </a:p>
      </dgm:t>
    </dgm:pt>
    <dgm:pt modelId="{CF3FCB14-BBDE-4E9A-8EA4-994BB64F6312}">
      <dgm:prSet phldrT="[Texto]"/>
      <dgm:spPr/>
      <dgm:t>
        <a:bodyPr/>
        <a:lstStyle/>
        <a:p>
          <a:r>
            <a:rPr lang="es-CL" sz="2200" dirty="0"/>
            <a:t>El programador formula manualmente o codifica reglas</a:t>
          </a:r>
        </a:p>
      </dgm:t>
    </dgm:pt>
    <dgm:pt modelId="{4FEEA257-9E06-4FA2-B97F-BF86BBAF11DB}" type="parTrans" cxnId="{6DDC579A-1C57-4229-B079-3C7EEA1FD70B}">
      <dgm:prSet/>
      <dgm:spPr/>
      <dgm:t>
        <a:bodyPr/>
        <a:lstStyle/>
        <a:p>
          <a:endParaRPr lang="es-CL"/>
        </a:p>
      </dgm:t>
    </dgm:pt>
    <dgm:pt modelId="{BFC7B6F6-A218-4804-834A-A879A199DAD3}" type="sibTrans" cxnId="{6DDC579A-1C57-4229-B079-3C7EEA1FD70B}">
      <dgm:prSet/>
      <dgm:spPr/>
      <dgm:t>
        <a:bodyPr/>
        <a:lstStyle/>
        <a:p>
          <a:endParaRPr lang="es-CL"/>
        </a:p>
      </dgm:t>
    </dgm:pt>
    <dgm:pt modelId="{C789B80C-0570-4DBF-A13A-4ECCEF636FC9}">
      <dgm:prSet phldrT="[Texto]"/>
      <dgm:spPr/>
      <dgm:t>
        <a:bodyPr/>
        <a:lstStyle/>
        <a:p>
          <a:r>
            <a:rPr lang="es-CL" sz="2200" dirty="0"/>
            <a:t>Se usan </a:t>
          </a:r>
          <a:r>
            <a:rPr lang="es-CL" sz="2200" b="1" dirty="0"/>
            <a:t>datos de entrada,</a:t>
          </a:r>
          <a:r>
            <a:rPr lang="es-CL" sz="2200" dirty="0"/>
            <a:t> se procesan y se obtienen </a:t>
          </a:r>
          <a:r>
            <a:rPr lang="es-CL" sz="2200" b="1" dirty="0"/>
            <a:t>datos de salida</a:t>
          </a:r>
        </a:p>
      </dgm:t>
    </dgm:pt>
    <dgm:pt modelId="{745B2C34-1956-4D30-9266-94309D5EDA14}" type="parTrans" cxnId="{20993E9B-92CE-4C47-9CAA-1FF0E489D1B5}">
      <dgm:prSet/>
      <dgm:spPr/>
      <dgm:t>
        <a:bodyPr/>
        <a:lstStyle/>
        <a:p>
          <a:endParaRPr lang="es-CL"/>
        </a:p>
      </dgm:t>
    </dgm:pt>
    <dgm:pt modelId="{B64FD860-1DDB-4254-8C28-410374C20F6C}" type="sibTrans" cxnId="{20993E9B-92CE-4C47-9CAA-1FF0E489D1B5}">
      <dgm:prSet/>
      <dgm:spPr/>
      <dgm:t>
        <a:bodyPr/>
        <a:lstStyle/>
        <a:p>
          <a:endParaRPr lang="es-CL"/>
        </a:p>
      </dgm:t>
    </dgm:pt>
    <dgm:pt modelId="{2D7A0D72-4A9F-49B3-AD12-260E80F794C6}">
      <dgm:prSet phldrT="[Texto]"/>
      <dgm:spPr/>
      <dgm:t>
        <a:bodyPr/>
        <a:lstStyle/>
        <a:p>
          <a:r>
            <a:rPr lang="es-CL" sz="2200" dirty="0"/>
            <a:t>Los </a:t>
          </a:r>
          <a:r>
            <a:rPr lang="es-CL" sz="2200" b="1" dirty="0"/>
            <a:t>datos de entrada y salida </a:t>
          </a:r>
          <a:r>
            <a:rPr lang="es-CL" sz="2200" dirty="0"/>
            <a:t>alimentan un programa para crear un modelo</a:t>
          </a:r>
        </a:p>
      </dgm:t>
    </dgm:pt>
    <dgm:pt modelId="{6E1C7593-8D08-4847-A46E-E8753A583C12}" type="parTrans" cxnId="{24140F73-1FD0-48FD-9655-909A45E7C8D5}">
      <dgm:prSet/>
      <dgm:spPr/>
      <dgm:t>
        <a:bodyPr/>
        <a:lstStyle/>
        <a:p>
          <a:endParaRPr lang="es-CL"/>
        </a:p>
      </dgm:t>
    </dgm:pt>
    <dgm:pt modelId="{3F608524-530A-4141-87C4-B2322FE75FC4}" type="sibTrans" cxnId="{24140F73-1FD0-48FD-9655-909A45E7C8D5}">
      <dgm:prSet/>
      <dgm:spPr/>
      <dgm:t>
        <a:bodyPr/>
        <a:lstStyle/>
        <a:p>
          <a:endParaRPr lang="es-CL"/>
        </a:p>
      </dgm:t>
    </dgm:pt>
    <dgm:pt modelId="{7A3C9CC7-BFC8-4ABD-9F68-8994A60C38AE}">
      <dgm:prSet phldrT="[Texto]"/>
      <dgm:spPr/>
      <dgm:t>
        <a:bodyPr/>
        <a:lstStyle/>
        <a:p>
          <a:r>
            <a:rPr lang="es-CL" sz="2200" dirty="0"/>
            <a:t>Los algoritmos formulan automáticamente las reglas a partir de los </a:t>
          </a:r>
          <a:r>
            <a:rPr lang="es-CL" sz="2200" b="1" dirty="0"/>
            <a:t>datos</a:t>
          </a:r>
        </a:p>
      </dgm:t>
    </dgm:pt>
    <dgm:pt modelId="{B0C014C5-1030-47D9-B200-0B5F7B15FDB6}" type="parTrans" cxnId="{767DDD8C-3E1D-40A2-B784-ACC96F07660E}">
      <dgm:prSet/>
      <dgm:spPr/>
      <dgm:t>
        <a:bodyPr/>
        <a:lstStyle/>
        <a:p>
          <a:endParaRPr lang="es-CL"/>
        </a:p>
      </dgm:t>
    </dgm:pt>
    <dgm:pt modelId="{5FBA1055-3F2F-44FA-8B4B-8DAF007F2A45}" type="sibTrans" cxnId="{767DDD8C-3E1D-40A2-B784-ACC96F07660E}">
      <dgm:prSet/>
      <dgm:spPr/>
      <dgm:t>
        <a:bodyPr/>
        <a:lstStyle/>
        <a:p>
          <a:endParaRPr lang="es-CL"/>
        </a:p>
      </dgm:t>
    </dgm:pt>
    <dgm:pt modelId="{DA6B737E-A8EB-4493-BF97-63B3CCD53497}">
      <dgm:prSet phldrT="[Texto]"/>
      <dgm:spPr/>
      <dgm:t>
        <a:bodyPr/>
        <a:lstStyle/>
        <a:p>
          <a:r>
            <a:rPr lang="es-CL" sz="2200" dirty="0"/>
            <a:t>No sustituye la programación tradicional; la complementa y potencia</a:t>
          </a:r>
        </a:p>
      </dgm:t>
    </dgm:pt>
    <dgm:pt modelId="{D585D2A4-C043-4882-87D9-D2B04AAC46DD}" type="parTrans" cxnId="{4D2F5D4C-FB9F-4DBB-8104-21B6C05608B8}">
      <dgm:prSet/>
      <dgm:spPr/>
      <dgm:t>
        <a:bodyPr/>
        <a:lstStyle/>
        <a:p>
          <a:endParaRPr lang="es-CL"/>
        </a:p>
      </dgm:t>
    </dgm:pt>
    <dgm:pt modelId="{2346E63A-4B47-47F2-A875-4A73C45897B6}" type="sibTrans" cxnId="{4D2F5D4C-FB9F-4DBB-8104-21B6C05608B8}">
      <dgm:prSet/>
      <dgm:spPr/>
      <dgm:t>
        <a:bodyPr/>
        <a:lstStyle/>
        <a:p>
          <a:endParaRPr lang="es-CL"/>
        </a:p>
      </dgm:t>
    </dgm:pt>
    <dgm:pt modelId="{890F9120-6271-4529-A5BF-D5E4AE385616}" type="pres">
      <dgm:prSet presAssocID="{59899A17-38E7-4DB1-8CAD-D265B0E3E654}" presName="Name0" presStyleCnt="0">
        <dgm:presLayoutVars>
          <dgm:chMax val="2"/>
          <dgm:chPref val="2"/>
          <dgm:animLvl val="lvl"/>
        </dgm:presLayoutVars>
      </dgm:prSet>
      <dgm:spPr/>
    </dgm:pt>
    <dgm:pt modelId="{85196632-4A7C-4EFD-B22E-4D15EE550C5D}" type="pres">
      <dgm:prSet presAssocID="{59899A17-38E7-4DB1-8CAD-D265B0E3E654}" presName="LeftText" presStyleLbl="revTx" presStyleIdx="0" presStyleCnt="0">
        <dgm:presLayoutVars>
          <dgm:bulletEnabled val="1"/>
        </dgm:presLayoutVars>
      </dgm:prSet>
      <dgm:spPr/>
    </dgm:pt>
    <dgm:pt modelId="{A5B5E8D6-C0FF-4CA2-B263-D2D3C5DC078A}" type="pres">
      <dgm:prSet presAssocID="{59899A17-38E7-4DB1-8CAD-D265B0E3E654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299D6007-92A9-4C5D-B620-A8664FC5D07E}" type="pres">
      <dgm:prSet presAssocID="{59899A17-38E7-4DB1-8CAD-D265B0E3E654}" presName="RightText" presStyleLbl="revTx" presStyleIdx="0" presStyleCnt="0">
        <dgm:presLayoutVars>
          <dgm:bulletEnabled val="1"/>
        </dgm:presLayoutVars>
      </dgm:prSet>
      <dgm:spPr/>
    </dgm:pt>
    <dgm:pt modelId="{EB6C130D-7877-4E67-88A6-0FBE941FCE98}" type="pres">
      <dgm:prSet presAssocID="{59899A17-38E7-4DB1-8CAD-D265B0E3E654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E68FB5BB-8942-4C28-995B-3DF7FEB5F130}" type="pres">
      <dgm:prSet presAssocID="{59899A17-38E7-4DB1-8CAD-D265B0E3E654}" presName="TopArrow" presStyleLbl="node1" presStyleIdx="0" presStyleCnt="2"/>
      <dgm:spPr/>
    </dgm:pt>
    <dgm:pt modelId="{DF0C3729-8786-4B10-9056-138649D2119C}" type="pres">
      <dgm:prSet presAssocID="{59899A17-38E7-4DB1-8CAD-D265B0E3E654}" presName="BottomArrow" presStyleLbl="node1" presStyleIdx="1" presStyleCnt="2"/>
      <dgm:spPr/>
    </dgm:pt>
  </dgm:ptLst>
  <dgm:cxnLst>
    <dgm:cxn modelId="{C0F3A92B-37CC-4DDC-AE87-34481AB48437}" type="presOf" srcId="{3EC3FC25-DB04-4E14-B6B3-C6F750B73795}" destId="{85196632-4A7C-4EFD-B22E-4D15EE550C5D}" srcOrd="0" destOrd="0" presId="urn:microsoft.com/office/officeart/2009/layout/ReverseList"/>
    <dgm:cxn modelId="{B758902E-4F14-4A9D-9717-36AD1CE4AFBC}" type="presOf" srcId="{CF3FCB14-BBDE-4E9A-8EA4-994BB64F6312}" destId="{A5B5E8D6-C0FF-4CA2-B263-D2D3C5DC078A}" srcOrd="1" destOrd="2" presId="urn:microsoft.com/office/officeart/2009/layout/ReverseList"/>
    <dgm:cxn modelId="{9E09B030-8DE2-4821-9FB9-DA0A783DAE82}" type="presOf" srcId="{2D7A0D72-4A9F-49B3-AD12-260E80F794C6}" destId="{EB6C130D-7877-4E67-88A6-0FBE941FCE98}" srcOrd="1" destOrd="1" presId="urn:microsoft.com/office/officeart/2009/layout/ReverseList"/>
    <dgm:cxn modelId="{7DFC9A31-869D-4E77-ABD7-A9061F8ADFA2}" type="presOf" srcId="{B24EA99D-C015-4C81-A74A-1A9F1A1BA0AA}" destId="{299D6007-92A9-4C5D-B620-A8664FC5D07E}" srcOrd="0" destOrd="0" presId="urn:microsoft.com/office/officeart/2009/layout/ReverseList"/>
    <dgm:cxn modelId="{7670A33C-E2EF-42EC-94C9-4DD2C6171C61}" type="presOf" srcId="{CF3FCB14-BBDE-4E9A-8EA4-994BB64F6312}" destId="{85196632-4A7C-4EFD-B22E-4D15EE550C5D}" srcOrd="0" destOrd="2" presId="urn:microsoft.com/office/officeart/2009/layout/ReverseList"/>
    <dgm:cxn modelId="{BCC1D144-0275-4AE3-AEC3-89112F2C9D05}" type="presOf" srcId="{3EC3FC25-DB04-4E14-B6B3-C6F750B73795}" destId="{A5B5E8D6-C0FF-4CA2-B263-D2D3C5DC078A}" srcOrd="1" destOrd="0" presId="urn:microsoft.com/office/officeart/2009/layout/ReverseList"/>
    <dgm:cxn modelId="{4D2F5D4C-FB9F-4DBB-8104-21B6C05608B8}" srcId="{B24EA99D-C015-4C81-A74A-1A9F1A1BA0AA}" destId="{DA6B737E-A8EB-4493-BF97-63B3CCD53497}" srcOrd="2" destOrd="0" parTransId="{D585D2A4-C043-4882-87D9-D2B04AAC46DD}" sibTransId="{2346E63A-4B47-47F2-A875-4A73C45897B6}"/>
    <dgm:cxn modelId="{24140F73-1FD0-48FD-9655-909A45E7C8D5}" srcId="{B24EA99D-C015-4C81-A74A-1A9F1A1BA0AA}" destId="{2D7A0D72-4A9F-49B3-AD12-260E80F794C6}" srcOrd="0" destOrd="0" parTransId="{6E1C7593-8D08-4847-A46E-E8753A583C12}" sibTransId="{3F608524-530A-4141-87C4-B2322FE75FC4}"/>
    <dgm:cxn modelId="{83BF7886-190E-4AC8-B326-BEBD5CE90C9D}" type="presOf" srcId="{59899A17-38E7-4DB1-8CAD-D265B0E3E654}" destId="{890F9120-6271-4529-A5BF-D5E4AE385616}" srcOrd="0" destOrd="0" presId="urn:microsoft.com/office/officeart/2009/layout/ReverseList"/>
    <dgm:cxn modelId="{C6514A8A-CE79-432A-8FAC-7EDD5DA32982}" type="presOf" srcId="{29CC9B31-B4C0-492A-AFFC-3FD17C44DDB7}" destId="{85196632-4A7C-4EFD-B22E-4D15EE550C5D}" srcOrd="0" destOrd="1" presId="urn:microsoft.com/office/officeart/2009/layout/ReverseList"/>
    <dgm:cxn modelId="{498D738C-C71F-4C68-B3A4-EB950A5177DF}" srcId="{59899A17-38E7-4DB1-8CAD-D265B0E3E654}" destId="{3EC3FC25-DB04-4E14-B6B3-C6F750B73795}" srcOrd="0" destOrd="0" parTransId="{604E59AF-92A9-49A6-93EE-C84CE0F0E8EE}" sibTransId="{E04BED82-22B0-4AA8-ACD5-945AF1CE905E}"/>
    <dgm:cxn modelId="{767DDD8C-3E1D-40A2-B784-ACC96F07660E}" srcId="{B24EA99D-C015-4C81-A74A-1A9F1A1BA0AA}" destId="{7A3C9CC7-BFC8-4ABD-9F68-8994A60C38AE}" srcOrd="1" destOrd="0" parTransId="{B0C014C5-1030-47D9-B200-0B5F7B15FDB6}" sibTransId="{5FBA1055-3F2F-44FA-8B4B-8DAF007F2A45}"/>
    <dgm:cxn modelId="{FD214D8D-9364-4AED-AB06-1AD721DE9827}" type="presOf" srcId="{7A3C9CC7-BFC8-4ABD-9F68-8994A60C38AE}" destId="{299D6007-92A9-4C5D-B620-A8664FC5D07E}" srcOrd="0" destOrd="2" presId="urn:microsoft.com/office/officeart/2009/layout/ReverseList"/>
    <dgm:cxn modelId="{F1D9E791-9E36-48F4-9A78-2DFA7B1EE246}" type="presOf" srcId="{DA6B737E-A8EB-4493-BF97-63B3CCD53497}" destId="{EB6C130D-7877-4E67-88A6-0FBE941FCE98}" srcOrd="1" destOrd="3" presId="urn:microsoft.com/office/officeart/2009/layout/ReverseList"/>
    <dgm:cxn modelId="{A85D4292-6524-4606-850B-1B496D0614E2}" type="presOf" srcId="{C789B80C-0570-4DBF-A13A-4ECCEF636FC9}" destId="{A5B5E8D6-C0FF-4CA2-B263-D2D3C5DC078A}" srcOrd="1" destOrd="3" presId="urn:microsoft.com/office/officeart/2009/layout/ReverseList"/>
    <dgm:cxn modelId="{6DDC579A-1C57-4229-B079-3C7EEA1FD70B}" srcId="{3EC3FC25-DB04-4E14-B6B3-C6F750B73795}" destId="{CF3FCB14-BBDE-4E9A-8EA4-994BB64F6312}" srcOrd="1" destOrd="0" parTransId="{4FEEA257-9E06-4FA2-B97F-BF86BBAF11DB}" sibTransId="{BFC7B6F6-A218-4804-834A-A879A199DAD3}"/>
    <dgm:cxn modelId="{20993E9B-92CE-4C47-9CAA-1FF0E489D1B5}" srcId="{3EC3FC25-DB04-4E14-B6B3-C6F750B73795}" destId="{C789B80C-0570-4DBF-A13A-4ECCEF636FC9}" srcOrd="2" destOrd="0" parTransId="{745B2C34-1956-4D30-9266-94309D5EDA14}" sibTransId="{B64FD860-1DDB-4254-8C28-410374C20F6C}"/>
    <dgm:cxn modelId="{775F3AB0-F776-4987-8A7F-D485C7120AC9}" type="presOf" srcId="{7A3C9CC7-BFC8-4ABD-9F68-8994A60C38AE}" destId="{EB6C130D-7877-4E67-88A6-0FBE941FCE98}" srcOrd="1" destOrd="2" presId="urn:microsoft.com/office/officeart/2009/layout/ReverseList"/>
    <dgm:cxn modelId="{9A8C31B7-855D-42E8-822F-62AB5A7DD1D0}" type="presOf" srcId="{29CC9B31-B4C0-492A-AFFC-3FD17C44DDB7}" destId="{A5B5E8D6-C0FF-4CA2-B263-D2D3C5DC078A}" srcOrd="1" destOrd="1" presId="urn:microsoft.com/office/officeart/2009/layout/ReverseList"/>
    <dgm:cxn modelId="{BFAF57BD-729E-4299-8608-B30EF7EC749B}" type="presOf" srcId="{C789B80C-0570-4DBF-A13A-4ECCEF636FC9}" destId="{85196632-4A7C-4EFD-B22E-4D15EE550C5D}" srcOrd="0" destOrd="3" presId="urn:microsoft.com/office/officeart/2009/layout/ReverseList"/>
    <dgm:cxn modelId="{BAE06BC6-51D0-4EC3-9345-7A0E54832916}" type="presOf" srcId="{B24EA99D-C015-4C81-A74A-1A9F1A1BA0AA}" destId="{EB6C130D-7877-4E67-88A6-0FBE941FCE98}" srcOrd="1" destOrd="0" presId="urn:microsoft.com/office/officeart/2009/layout/ReverseList"/>
    <dgm:cxn modelId="{5995C4D9-B760-4729-8713-4EDC8484E463}" type="presOf" srcId="{DA6B737E-A8EB-4493-BF97-63B3CCD53497}" destId="{299D6007-92A9-4C5D-B620-A8664FC5D07E}" srcOrd="0" destOrd="3" presId="urn:microsoft.com/office/officeart/2009/layout/ReverseList"/>
    <dgm:cxn modelId="{2CAA78DC-80F8-4AA3-9D6F-2B868D052C89}" type="presOf" srcId="{2D7A0D72-4A9F-49B3-AD12-260E80F794C6}" destId="{299D6007-92A9-4C5D-B620-A8664FC5D07E}" srcOrd="0" destOrd="1" presId="urn:microsoft.com/office/officeart/2009/layout/ReverseList"/>
    <dgm:cxn modelId="{74DCFCE9-FAA3-4809-AFAB-DA71A33C6AA6}" srcId="{3EC3FC25-DB04-4E14-B6B3-C6F750B73795}" destId="{29CC9B31-B4C0-492A-AFFC-3FD17C44DDB7}" srcOrd="0" destOrd="0" parTransId="{0D0D2B21-D2AB-45EC-A5F0-4B1DB639E58A}" sibTransId="{95E09A42-5CD1-4E80-96FB-71B547CF9858}"/>
    <dgm:cxn modelId="{E7B90CFD-9CA6-4AEF-8C37-B05E587FEB57}" srcId="{59899A17-38E7-4DB1-8CAD-D265B0E3E654}" destId="{B24EA99D-C015-4C81-A74A-1A9F1A1BA0AA}" srcOrd="1" destOrd="0" parTransId="{4B573D4A-6BE3-4657-B63E-D8E89ADD64BB}" sibTransId="{AC459994-E2EF-4CD4-BB89-8031A7DB5B4A}"/>
    <dgm:cxn modelId="{47230F62-743A-4AFF-B0AC-41FBDB12BC16}" type="presParOf" srcId="{890F9120-6271-4529-A5BF-D5E4AE385616}" destId="{85196632-4A7C-4EFD-B22E-4D15EE550C5D}" srcOrd="0" destOrd="0" presId="urn:microsoft.com/office/officeart/2009/layout/ReverseList"/>
    <dgm:cxn modelId="{8F5DABA4-B69F-41B6-9A4D-58F567E378B2}" type="presParOf" srcId="{890F9120-6271-4529-A5BF-D5E4AE385616}" destId="{A5B5E8D6-C0FF-4CA2-B263-D2D3C5DC078A}" srcOrd="1" destOrd="0" presId="urn:microsoft.com/office/officeart/2009/layout/ReverseList"/>
    <dgm:cxn modelId="{65C9FC43-0FD0-4B00-B262-EC9F59725DD9}" type="presParOf" srcId="{890F9120-6271-4529-A5BF-D5E4AE385616}" destId="{299D6007-92A9-4C5D-B620-A8664FC5D07E}" srcOrd="2" destOrd="0" presId="urn:microsoft.com/office/officeart/2009/layout/ReverseList"/>
    <dgm:cxn modelId="{E40C120E-BE54-406A-9F8D-C05CA583ABBE}" type="presParOf" srcId="{890F9120-6271-4529-A5BF-D5E4AE385616}" destId="{EB6C130D-7877-4E67-88A6-0FBE941FCE98}" srcOrd="3" destOrd="0" presId="urn:microsoft.com/office/officeart/2009/layout/ReverseList"/>
    <dgm:cxn modelId="{2B922443-0D99-434D-83A9-7D4C778E8123}" type="presParOf" srcId="{890F9120-6271-4529-A5BF-D5E4AE385616}" destId="{E68FB5BB-8942-4C28-995B-3DF7FEB5F130}" srcOrd="4" destOrd="0" presId="urn:microsoft.com/office/officeart/2009/layout/ReverseList"/>
    <dgm:cxn modelId="{98B3E32C-4ED4-492A-8F3C-715148CBACA5}" type="presParOf" srcId="{890F9120-6271-4529-A5BF-D5E4AE385616}" destId="{DF0C3729-8786-4B10-9056-138649D2119C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4F6C4-537B-4F4B-8BC1-3668D745D5A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97F5B617-4D6C-4AE1-93C7-23D506B5B567}">
      <dgm:prSet phldrT="[Texto]"/>
      <dgm:spPr/>
      <dgm:t>
        <a:bodyPr/>
        <a:lstStyle/>
        <a:p>
          <a:r>
            <a:rPr lang="es-CL" b="0" dirty="0"/>
            <a:t>DATOS</a:t>
          </a:r>
        </a:p>
      </dgm:t>
    </dgm:pt>
    <dgm:pt modelId="{50BDCEDE-A1E8-43C8-BFB9-71A209DAA93B}" type="parTrans" cxnId="{0913D06D-81F5-4DF4-9AF4-140C788F5F12}">
      <dgm:prSet/>
      <dgm:spPr/>
      <dgm:t>
        <a:bodyPr/>
        <a:lstStyle/>
        <a:p>
          <a:endParaRPr lang="es-CL"/>
        </a:p>
      </dgm:t>
    </dgm:pt>
    <dgm:pt modelId="{9001365D-BA25-491B-97C0-EE016C6D95FB}" type="sibTrans" cxnId="{0913D06D-81F5-4DF4-9AF4-140C788F5F12}">
      <dgm:prSet/>
      <dgm:spPr/>
      <dgm:t>
        <a:bodyPr/>
        <a:lstStyle/>
        <a:p>
          <a:endParaRPr lang="es-CL"/>
        </a:p>
      </dgm:t>
    </dgm:pt>
    <dgm:pt modelId="{D979BB4C-4078-4C9E-9F4B-C20F894B7EB3}">
      <dgm:prSet phldrT="[Texto]"/>
      <dgm:spPr/>
      <dgm:t>
        <a:bodyPr/>
        <a:lstStyle/>
        <a:p>
          <a:r>
            <a:rPr lang="es-CL" dirty="0"/>
            <a:t>Estructurados</a:t>
          </a:r>
        </a:p>
      </dgm:t>
    </dgm:pt>
    <dgm:pt modelId="{53667801-29FE-4138-8257-E8E45225091F}" type="parTrans" cxnId="{3EFA7D90-2F6F-4D77-912A-E0AA26EA63B9}">
      <dgm:prSet/>
      <dgm:spPr/>
      <dgm:t>
        <a:bodyPr/>
        <a:lstStyle/>
        <a:p>
          <a:endParaRPr lang="es-CL"/>
        </a:p>
      </dgm:t>
    </dgm:pt>
    <dgm:pt modelId="{9107C392-B7BA-4CBE-9C21-CE5FE0D4699D}" type="sibTrans" cxnId="{3EFA7D90-2F6F-4D77-912A-E0AA26EA63B9}">
      <dgm:prSet/>
      <dgm:spPr/>
      <dgm:t>
        <a:bodyPr/>
        <a:lstStyle/>
        <a:p>
          <a:endParaRPr lang="es-CL"/>
        </a:p>
      </dgm:t>
    </dgm:pt>
    <dgm:pt modelId="{02C27846-7E58-432C-A54E-569238E7A040}">
      <dgm:prSet phldrT="[Texto]"/>
      <dgm:spPr/>
      <dgm:t>
        <a:bodyPr/>
        <a:lstStyle/>
        <a:p>
          <a:r>
            <a:rPr lang="es-CL" dirty="0"/>
            <a:t>Categóricos</a:t>
          </a:r>
        </a:p>
      </dgm:t>
    </dgm:pt>
    <dgm:pt modelId="{92395137-F405-49CE-9F13-77D53A1E4F2D}" type="parTrans" cxnId="{2B2C8B8F-71E0-4593-A05D-23A24AA4E23B}">
      <dgm:prSet/>
      <dgm:spPr/>
      <dgm:t>
        <a:bodyPr/>
        <a:lstStyle/>
        <a:p>
          <a:endParaRPr lang="es-CL"/>
        </a:p>
      </dgm:t>
    </dgm:pt>
    <dgm:pt modelId="{C82F277F-0208-4488-91B5-64060975C02E}" type="sibTrans" cxnId="{2B2C8B8F-71E0-4593-A05D-23A24AA4E23B}">
      <dgm:prSet/>
      <dgm:spPr/>
      <dgm:t>
        <a:bodyPr/>
        <a:lstStyle/>
        <a:p>
          <a:endParaRPr lang="es-CL"/>
        </a:p>
      </dgm:t>
    </dgm:pt>
    <dgm:pt modelId="{467CA4A8-304C-4795-9309-7A5D10620DDB}">
      <dgm:prSet phldrT="[Texto]"/>
      <dgm:spPr/>
      <dgm:t>
        <a:bodyPr/>
        <a:lstStyle/>
        <a:p>
          <a:r>
            <a:rPr lang="es-CL" dirty="0"/>
            <a:t>Numéricos</a:t>
          </a:r>
        </a:p>
      </dgm:t>
    </dgm:pt>
    <dgm:pt modelId="{4E562520-F2DD-4DB7-914F-4BFD15A49838}" type="parTrans" cxnId="{76326B16-9367-482F-B4E9-7BFE24DD02EC}">
      <dgm:prSet/>
      <dgm:spPr/>
      <dgm:t>
        <a:bodyPr/>
        <a:lstStyle/>
        <a:p>
          <a:endParaRPr lang="es-CL"/>
        </a:p>
      </dgm:t>
    </dgm:pt>
    <dgm:pt modelId="{428EF75E-76DA-45FC-8D52-8C3EF35F5C38}" type="sibTrans" cxnId="{76326B16-9367-482F-B4E9-7BFE24DD02EC}">
      <dgm:prSet/>
      <dgm:spPr/>
      <dgm:t>
        <a:bodyPr/>
        <a:lstStyle/>
        <a:p>
          <a:endParaRPr lang="es-CL"/>
        </a:p>
      </dgm:t>
    </dgm:pt>
    <dgm:pt modelId="{6528359B-E667-4D7F-B99C-E506FECF8DCD}">
      <dgm:prSet phldrT="[Texto]"/>
      <dgm:spPr/>
      <dgm:t>
        <a:bodyPr/>
        <a:lstStyle/>
        <a:p>
          <a:r>
            <a:rPr lang="es-CL" dirty="0"/>
            <a:t>No Estructurados</a:t>
          </a:r>
        </a:p>
      </dgm:t>
    </dgm:pt>
    <dgm:pt modelId="{14710C2B-27F7-42B9-9EFF-769433852285}" type="parTrans" cxnId="{7E785987-EE2E-441F-8DC4-FFC3D9A7BEE7}">
      <dgm:prSet/>
      <dgm:spPr/>
      <dgm:t>
        <a:bodyPr/>
        <a:lstStyle/>
        <a:p>
          <a:endParaRPr lang="es-CL"/>
        </a:p>
      </dgm:t>
    </dgm:pt>
    <dgm:pt modelId="{0A71E88C-BBB5-423A-8441-C2045E7CD556}" type="sibTrans" cxnId="{7E785987-EE2E-441F-8DC4-FFC3D9A7BEE7}">
      <dgm:prSet/>
      <dgm:spPr/>
      <dgm:t>
        <a:bodyPr/>
        <a:lstStyle/>
        <a:p>
          <a:endParaRPr lang="es-CL"/>
        </a:p>
      </dgm:t>
    </dgm:pt>
    <dgm:pt modelId="{37FD4E08-C7C4-42DB-945D-35632714590C}">
      <dgm:prSet phldrT="[Texto]"/>
      <dgm:spPr/>
      <dgm:t>
        <a:bodyPr/>
        <a:lstStyle/>
        <a:p>
          <a:r>
            <a:rPr lang="es-CL" dirty="0"/>
            <a:t>Ejemplo: texto libre, audio, imágenes, videos</a:t>
          </a:r>
        </a:p>
      </dgm:t>
    </dgm:pt>
    <dgm:pt modelId="{EA59CB1A-9CEF-4661-A879-2DAD782EF6A3}" type="parTrans" cxnId="{44A061D0-F3D7-4D69-AE69-7388788EA7F1}">
      <dgm:prSet/>
      <dgm:spPr/>
      <dgm:t>
        <a:bodyPr/>
        <a:lstStyle/>
        <a:p>
          <a:endParaRPr lang="es-CL"/>
        </a:p>
      </dgm:t>
    </dgm:pt>
    <dgm:pt modelId="{B7A352B8-203E-4241-906E-E7436A3C7521}" type="sibTrans" cxnId="{44A061D0-F3D7-4D69-AE69-7388788EA7F1}">
      <dgm:prSet/>
      <dgm:spPr/>
      <dgm:t>
        <a:bodyPr/>
        <a:lstStyle/>
        <a:p>
          <a:endParaRPr lang="es-CL"/>
        </a:p>
      </dgm:t>
    </dgm:pt>
    <dgm:pt modelId="{80274BEF-8024-4B33-9343-EF96313F234D}">
      <dgm:prSet phldrT="[Texto]"/>
      <dgm:spPr/>
      <dgm:t>
        <a:bodyPr/>
        <a:lstStyle/>
        <a:p>
          <a:r>
            <a:rPr lang="es-CL" dirty="0"/>
            <a:t>Ordinal</a:t>
          </a:r>
        </a:p>
      </dgm:t>
    </dgm:pt>
    <dgm:pt modelId="{3FF2F281-BCBA-4C17-AD26-AA56095CF091}" type="parTrans" cxnId="{383B37C1-2CEF-4FEA-BF40-6B738D91809D}">
      <dgm:prSet/>
      <dgm:spPr/>
      <dgm:t>
        <a:bodyPr/>
        <a:lstStyle/>
        <a:p>
          <a:endParaRPr lang="es-CL"/>
        </a:p>
      </dgm:t>
    </dgm:pt>
    <dgm:pt modelId="{A726541E-8F29-4199-90AD-10549890AD69}" type="sibTrans" cxnId="{383B37C1-2CEF-4FEA-BF40-6B738D91809D}">
      <dgm:prSet/>
      <dgm:spPr/>
      <dgm:t>
        <a:bodyPr/>
        <a:lstStyle/>
        <a:p>
          <a:endParaRPr lang="es-CL"/>
        </a:p>
      </dgm:t>
    </dgm:pt>
    <dgm:pt modelId="{8DCDD9C4-09F9-4B8B-A818-6CB916836B4D}">
      <dgm:prSet phldrT="[Texto]"/>
      <dgm:spPr/>
      <dgm:t>
        <a:bodyPr/>
        <a:lstStyle/>
        <a:p>
          <a:r>
            <a:rPr lang="es-CL" dirty="0"/>
            <a:t>Nominal</a:t>
          </a:r>
        </a:p>
      </dgm:t>
    </dgm:pt>
    <dgm:pt modelId="{632020D2-E6AE-49AD-9397-2DFEC343EE9E}" type="parTrans" cxnId="{A15F971C-DE73-4E4F-9486-67DE1DC807C5}">
      <dgm:prSet/>
      <dgm:spPr/>
      <dgm:t>
        <a:bodyPr/>
        <a:lstStyle/>
        <a:p>
          <a:endParaRPr lang="es-CL"/>
        </a:p>
      </dgm:t>
    </dgm:pt>
    <dgm:pt modelId="{FD57246C-4C34-4524-B79B-A42BB7881680}" type="sibTrans" cxnId="{A15F971C-DE73-4E4F-9486-67DE1DC807C5}">
      <dgm:prSet/>
      <dgm:spPr/>
      <dgm:t>
        <a:bodyPr/>
        <a:lstStyle/>
        <a:p>
          <a:endParaRPr lang="es-CL"/>
        </a:p>
      </dgm:t>
    </dgm:pt>
    <dgm:pt modelId="{AB822F46-CBA7-4634-AF4D-E2C7729D2B67}">
      <dgm:prSet phldrT="[Texto]"/>
      <dgm:spPr/>
      <dgm:t>
        <a:bodyPr/>
        <a:lstStyle/>
        <a:p>
          <a:r>
            <a:rPr lang="es-CL" dirty="0"/>
            <a:t>Discretos</a:t>
          </a:r>
        </a:p>
      </dgm:t>
    </dgm:pt>
    <dgm:pt modelId="{C2580B1C-11F0-44FA-98C6-1A3F487D42B9}" type="parTrans" cxnId="{6AF5350A-05F4-4D2F-9688-9E087EB1D4B1}">
      <dgm:prSet/>
      <dgm:spPr/>
      <dgm:t>
        <a:bodyPr/>
        <a:lstStyle/>
        <a:p>
          <a:endParaRPr lang="es-CL"/>
        </a:p>
      </dgm:t>
    </dgm:pt>
    <dgm:pt modelId="{C603055D-B1D6-4ECF-B7B5-A13822CEBE57}" type="sibTrans" cxnId="{6AF5350A-05F4-4D2F-9688-9E087EB1D4B1}">
      <dgm:prSet/>
      <dgm:spPr/>
      <dgm:t>
        <a:bodyPr/>
        <a:lstStyle/>
        <a:p>
          <a:endParaRPr lang="es-CL"/>
        </a:p>
      </dgm:t>
    </dgm:pt>
    <dgm:pt modelId="{E17970EB-9A68-425F-BE5F-F6F3459CE19E}">
      <dgm:prSet phldrT="[Texto]"/>
      <dgm:spPr/>
      <dgm:t>
        <a:bodyPr/>
        <a:lstStyle/>
        <a:p>
          <a:r>
            <a:rPr lang="es-CL" dirty="0"/>
            <a:t>Continuos</a:t>
          </a:r>
        </a:p>
      </dgm:t>
    </dgm:pt>
    <dgm:pt modelId="{FF024E23-8723-466E-A53F-FAFEEB7C8C76}" type="parTrans" cxnId="{98EE0121-1207-4484-85AD-54D648340221}">
      <dgm:prSet/>
      <dgm:spPr/>
      <dgm:t>
        <a:bodyPr/>
        <a:lstStyle/>
        <a:p>
          <a:endParaRPr lang="es-CL"/>
        </a:p>
      </dgm:t>
    </dgm:pt>
    <dgm:pt modelId="{8D98F3CF-48C0-4CF7-B77F-018DA5E2A3C3}" type="sibTrans" cxnId="{98EE0121-1207-4484-85AD-54D648340221}">
      <dgm:prSet/>
      <dgm:spPr/>
      <dgm:t>
        <a:bodyPr/>
        <a:lstStyle/>
        <a:p>
          <a:endParaRPr lang="es-CL"/>
        </a:p>
      </dgm:t>
    </dgm:pt>
    <dgm:pt modelId="{E781F78C-6814-4780-9DBB-C5639F2A9492}">
      <dgm:prSet phldrT="[Texto]"/>
      <dgm:spPr/>
      <dgm:t>
        <a:bodyPr/>
        <a:lstStyle/>
        <a:p>
          <a:r>
            <a:rPr lang="es-CL" dirty="0"/>
            <a:t>Orden</a:t>
          </a:r>
        </a:p>
      </dgm:t>
    </dgm:pt>
    <dgm:pt modelId="{B316A041-07BA-4CCD-BD08-8C3E705653AF}" type="parTrans" cxnId="{15F9BBD6-B200-4C80-A1FD-11DF58AD6784}">
      <dgm:prSet/>
      <dgm:spPr/>
      <dgm:t>
        <a:bodyPr/>
        <a:lstStyle/>
        <a:p>
          <a:endParaRPr lang="es-CL"/>
        </a:p>
      </dgm:t>
    </dgm:pt>
    <dgm:pt modelId="{E76EE714-F059-4C4D-9A3B-8C195EB34CE1}" type="sibTrans" cxnId="{15F9BBD6-B200-4C80-A1FD-11DF58AD6784}">
      <dgm:prSet/>
      <dgm:spPr/>
      <dgm:t>
        <a:bodyPr/>
        <a:lstStyle/>
        <a:p>
          <a:endParaRPr lang="es-CL"/>
        </a:p>
      </dgm:t>
    </dgm:pt>
    <dgm:pt modelId="{2FA18B7B-C10E-450D-8E51-9A7B10886429}">
      <dgm:prSet phldrT="[Texto]"/>
      <dgm:spPr/>
      <dgm:t>
        <a:bodyPr/>
        <a:lstStyle/>
        <a:p>
          <a:r>
            <a:rPr lang="es-CL" dirty="0"/>
            <a:t>Naturaleza</a:t>
          </a:r>
        </a:p>
      </dgm:t>
    </dgm:pt>
    <dgm:pt modelId="{9B3DADAB-F017-4E5D-BBCB-F513852F3A21}" type="parTrans" cxnId="{ED99E649-9AAD-4C4A-8924-8CEAC908BA7D}">
      <dgm:prSet/>
      <dgm:spPr/>
      <dgm:t>
        <a:bodyPr/>
        <a:lstStyle/>
        <a:p>
          <a:endParaRPr lang="es-CL"/>
        </a:p>
      </dgm:t>
    </dgm:pt>
    <dgm:pt modelId="{6BC1F1AD-1342-493F-89E1-5F8FEA5F671C}" type="sibTrans" cxnId="{ED99E649-9AAD-4C4A-8924-8CEAC908BA7D}">
      <dgm:prSet/>
      <dgm:spPr/>
      <dgm:t>
        <a:bodyPr/>
        <a:lstStyle/>
        <a:p>
          <a:endParaRPr lang="es-CL"/>
        </a:p>
      </dgm:t>
    </dgm:pt>
    <dgm:pt modelId="{0AF19A77-6FD4-49BF-B103-E731333FC17C}">
      <dgm:prSet phldrT="[Texto]"/>
      <dgm:spPr/>
      <dgm:t>
        <a:bodyPr/>
        <a:lstStyle/>
        <a:p>
          <a:r>
            <a:rPr lang="es-CL" dirty="0"/>
            <a:t>Orden</a:t>
          </a:r>
        </a:p>
      </dgm:t>
    </dgm:pt>
    <dgm:pt modelId="{78903CE6-71DC-47D5-84A1-2CA4DA059D06}" type="sibTrans" cxnId="{E819219C-565C-4382-80AB-9ACE6A42A579}">
      <dgm:prSet/>
      <dgm:spPr/>
      <dgm:t>
        <a:bodyPr/>
        <a:lstStyle/>
        <a:p>
          <a:endParaRPr lang="es-CL"/>
        </a:p>
      </dgm:t>
    </dgm:pt>
    <dgm:pt modelId="{BAD01779-C44E-494E-916E-F7B9C4C6164E}" type="parTrans" cxnId="{E819219C-565C-4382-80AB-9ACE6A42A579}">
      <dgm:prSet/>
      <dgm:spPr/>
      <dgm:t>
        <a:bodyPr/>
        <a:lstStyle/>
        <a:p>
          <a:endParaRPr lang="es-CL"/>
        </a:p>
      </dgm:t>
    </dgm:pt>
    <dgm:pt modelId="{A9AF0404-21DC-4B83-8FDE-425BE4F7887D}">
      <dgm:prSet phldrT="[Texto]"/>
      <dgm:spPr/>
      <dgm:t>
        <a:bodyPr/>
        <a:lstStyle/>
        <a:p>
          <a:r>
            <a:rPr lang="es-CL" dirty="0"/>
            <a:t>Intervalos</a:t>
          </a:r>
        </a:p>
      </dgm:t>
    </dgm:pt>
    <dgm:pt modelId="{70E935A0-DA31-461D-A43E-4F6CC057CC52}" type="sibTrans" cxnId="{F6788080-6FE7-42B3-82B6-53C7F7382037}">
      <dgm:prSet/>
      <dgm:spPr/>
      <dgm:t>
        <a:bodyPr/>
        <a:lstStyle/>
        <a:p>
          <a:endParaRPr lang="es-CL"/>
        </a:p>
      </dgm:t>
    </dgm:pt>
    <dgm:pt modelId="{292D0039-D46E-4F35-8153-0096843939BD}" type="parTrans" cxnId="{F6788080-6FE7-42B3-82B6-53C7F7382037}">
      <dgm:prSet/>
      <dgm:spPr/>
      <dgm:t>
        <a:bodyPr/>
        <a:lstStyle/>
        <a:p>
          <a:endParaRPr lang="es-CL"/>
        </a:p>
      </dgm:t>
    </dgm:pt>
    <dgm:pt modelId="{256E2455-6040-47EA-89F6-87CD3A1C1305}">
      <dgm:prSet phldrT="[Texto]"/>
      <dgm:spPr/>
      <dgm:t>
        <a:bodyPr/>
        <a:lstStyle/>
        <a:p>
          <a:r>
            <a:rPr lang="es-CL" dirty="0"/>
            <a:t>Ratios</a:t>
          </a:r>
        </a:p>
      </dgm:t>
    </dgm:pt>
    <dgm:pt modelId="{BB113577-5015-43A9-83BB-7448030A00A5}" type="sibTrans" cxnId="{3CBB7D96-D30E-4C8B-8D33-0E1C79FC3C06}">
      <dgm:prSet/>
      <dgm:spPr/>
      <dgm:t>
        <a:bodyPr/>
        <a:lstStyle/>
        <a:p>
          <a:endParaRPr lang="es-CL"/>
        </a:p>
      </dgm:t>
    </dgm:pt>
    <dgm:pt modelId="{6EBFD42B-2E3F-460C-BE56-532278400933}" type="parTrans" cxnId="{3CBB7D96-D30E-4C8B-8D33-0E1C79FC3C06}">
      <dgm:prSet/>
      <dgm:spPr/>
      <dgm:t>
        <a:bodyPr/>
        <a:lstStyle/>
        <a:p>
          <a:endParaRPr lang="es-CL"/>
        </a:p>
      </dgm:t>
    </dgm:pt>
    <dgm:pt modelId="{0453E8B3-9422-4AB9-B76F-5B7407AE8C6C}" type="pres">
      <dgm:prSet presAssocID="{3954F6C4-537B-4F4B-8BC1-3668D745D5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AF5E87-D302-48BC-9C91-310FB96CA124}" type="pres">
      <dgm:prSet presAssocID="{97F5B617-4D6C-4AE1-93C7-23D506B5B567}" presName="hierRoot1" presStyleCnt="0"/>
      <dgm:spPr/>
    </dgm:pt>
    <dgm:pt modelId="{A968D535-36B9-4915-8ADE-16EDB611B21E}" type="pres">
      <dgm:prSet presAssocID="{97F5B617-4D6C-4AE1-93C7-23D506B5B567}" presName="composite" presStyleCnt="0"/>
      <dgm:spPr/>
    </dgm:pt>
    <dgm:pt modelId="{E23235D6-7888-486C-8C87-EF487CCEFFE2}" type="pres">
      <dgm:prSet presAssocID="{97F5B617-4D6C-4AE1-93C7-23D506B5B567}" presName="background" presStyleLbl="node0" presStyleIdx="0" presStyleCnt="1"/>
      <dgm:spPr/>
    </dgm:pt>
    <dgm:pt modelId="{9A7F3D7E-4E67-4D39-AD6B-CE2C5BFB2EA7}" type="pres">
      <dgm:prSet presAssocID="{97F5B617-4D6C-4AE1-93C7-23D506B5B567}" presName="text" presStyleLbl="fgAcc0" presStyleIdx="0" presStyleCnt="1">
        <dgm:presLayoutVars>
          <dgm:chPref val="3"/>
        </dgm:presLayoutVars>
      </dgm:prSet>
      <dgm:spPr/>
    </dgm:pt>
    <dgm:pt modelId="{15ABCA61-AD4B-4914-B41E-8AA7EA6A2529}" type="pres">
      <dgm:prSet presAssocID="{97F5B617-4D6C-4AE1-93C7-23D506B5B567}" presName="hierChild2" presStyleCnt="0"/>
      <dgm:spPr/>
    </dgm:pt>
    <dgm:pt modelId="{0FB3FA44-5103-49E5-9955-4239DF32D6D6}" type="pres">
      <dgm:prSet presAssocID="{53667801-29FE-4138-8257-E8E45225091F}" presName="Name10" presStyleLbl="parChTrans1D2" presStyleIdx="0" presStyleCnt="2"/>
      <dgm:spPr/>
    </dgm:pt>
    <dgm:pt modelId="{D6CED155-F8BB-43F1-96D4-5BC29827A4DB}" type="pres">
      <dgm:prSet presAssocID="{D979BB4C-4078-4C9E-9F4B-C20F894B7EB3}" presName="hierRoot2" presStyleCnt="0"/>
      <dgm:spPr/>
    </dgm:pt>
    <dgm:pt modelId="{E050F053-8379-466F-8004-5ADDF0DBC9BB}" type="pres">
      <dgm:prSet presAssocID="{D979BB4C-4078-4C9E-9F4B-C20F894B7EB3}" presName="composite2" presStyleCnt="0"/>
      <dgm:spPr/>
    </dgm:pt>
    <dgm:pt modelId="{B1C6633D-F9A5-4DBD-BDC7-0C385D925DBD}" type="pres">
      <dgm:prSet presAssocID="{D979BB4C-4078-4C9E-9F4B-C20F894B7EB3}" presName="background2" presStyleLbl="node2" presStyleIdx="0" presStyleCnt="2"/>
      <dgm:spPr/>
    </dgm:pt>
    <dgm:pt modelId="{82DEAA31-3B6B-4C2D-AD2B-D7AB25A0900A}" type="pres">
      <dgm:prSet presAssocID="{D979BB4C-4078-4C9E-9F4B-C20F894B7EB3}" presName="text2" presStyleLbl="fgAcc2" presStyleIdx="0" presStyleCnt="2">
        <dgm:presLayoutVars>
          <dgm:chPref val="3"/>
        </dgm:presLayoutVars>
      </dgm:prSet>
      <dgm:spPr/>
    </dgm:pt>
    <dgm:pt modelId="{51F9036F-E820-45EE-9D45-88588F3E860D}" type="pres">
      <dgm:prSet presAssocID="{D979BB4C-4078-4C9E-9F4B-C20F894B7EB3}" presName="hierChild3" presStyleCnt="0"/>
      <dgm:spPr/>
    </dgm:pt>
    <dgm:pt modelId="{F68E8437-24BB-40B0-BB93-811E3D62366D}" type="pres">
      <dgm:prSet presAssocID="{92395137-F405-49CE-9F13-77D53A1E4F2D}" presName="Name17" presStyleLbl="parChTrans1D3" presStyleIdx="0" presStyleCnt="3"/>
      <dgm:spPr/>
    </dgm:pt>
    <dgm:pt modelId="{D6F40F21-FF06-4684-B61A-EBD395F028BD}" type="pres">
      <dgm:prSet presAssocID="{02C27846-7E58-432C-A54E-569238E7A040}" presName="hierRoot3" presStyleCnt="0"/>
      <dgm:spPr/>
    </dgm:pt>
    <dgm:pt modelId="{27F18871-D8D4-4CDF-B2C5-32A8A092E522}" type="pres">
      <dgm:prSet presAssocID="{02C27846-7E58-432C-A54E-569238E7A040}" presName="composite3" presStyleCnt="0"/>
      <dgm:spPr/>
    </dgm:pt>
    <dgm:pt modelId="{630FF4CB-149B-41EE-93ED-1CF75BFA479A}" type="pres">
      <dgm:prSet presAssocID="{02C27846-7E58-432C-A54E-569238E7A040}" presName="background3" presStyleLbl="node3" presStyleIdx="0" presStyleCnt="3"/>
      <dgm:spPr/>
    </dgm:pt>
    <dgm:pt modelId="{031E4431-BFEC-4C5B-82C6-AB8ED4D1E034}" type="pres">
      <dgm:prSet presAssocID="{02C27846-7E58-432C-A54E-569238E7A040}" presName="text3" presStyleLbl="fgAcc3" presStyleIdx="0" presStyleCnt="3">
        <dgm:presLayoutVars>
          <dgm:chPref val="3"/>
        </dgm:presLayoutVars>
      </dgm:prSet>
      <dgm:spPr/>
    </dgm:pt>
    <dgm:pt modelId="{5BC1A6B4-E8A2-4274-85BB-3B84C4B87E2C}" type="pres">
      <dgm:prSet presAssocID="{02C27846-7E58-432C-A54E-569238E7A040}" presName="hierChild4" presStyleCnt="0"/>
      <dgm:spPr/>
    </dgm:pt>
    <dgm:pt modelId="{EBA6DD24-473B-49B1-9BAB-BB724FE173AA}" type="pres">
      <dgm:prSet presAssocID="{B316A041-07BA-4CCD-BD08-8C3E705653AF}" presName="Name23" presStyleLbl="parChTrans1D4" presStyleIdx="0" presStyleCnt="9"/>
      <dgm:spPr/>
    </dgm:pt>
    <dgm:pt modelId="{AA9E9F8F-4915-45D9-9AD2-1DEC6D841C1E}" type="pres">
      <dgm:prSet presAssocID="{E781F78C-6814-4780-9DBB-C5639F2A9492}" presName="hierRoot4" presStyleCnt="0"/>
      <dgm:spPr/>
    </dgm:pt>
    <dgm:pt modelId="{C1A8293C-B5B9-4321-BE9D-8D518C0EF11E}" type="pres">
      <dgm:prSet presAssocID="{E781F78C-6814-4780-9DBB-C5639F2A9492}" presName="composite4" presStyleCnt="0"/>
      <dgm:spPr/>
    </dgm:pt>
    <dgm:pt modelId="{595F2904-0B76-4DEF-B750-4EE971EBB927}" type="pres">
      <dgm:prSet presAssocID="{E781F78C-6814-4780-9DBB-C5639F2A9492}" presName="background4" presStyleLbl="node4" presStyleIdx="0" presStyleCnt="9"/>
      <dgm:spPr/>
    </dgm:pt>
    <dgm:pt modelId="{CBFDF637-EB94-4ED9-B5B9-DB2D798D875D}" type="pres">
      <dgm:prSet presAssocID="{E781F78C-6814-4780-9DBB-C5639F2A9492}" presName="text4" presStyleLbl="fgAcc4" presStyleIdx="0" presStyleCnt="9">
        <dgm:presLayoutVars>
          <dgm:chPref val="3"/>
        </dgm:presLayoutVars>
      </dgm:prSet>
      <dgm:spPr/>
    </dgm:pt>
    <dgm:pt modelId="{9D80985B-28A0-46C0-8379-EE5539730DF6}" type="pres">
      <dgm:prSet presAssocID="{E781F78C-6814-4780-9DBB-C5639F2A9492}" presName="hierChild5" presStyleCnt="0"/>
      <dgm:spPr/>
    </dgm:pt>
    <dgm:pt modelId="{DC6D1227-D985-48E9-81E9-99FB91D78D3C}" type="pres">
      <dgm:prSet presAssocID="{3FF2F281-BCBA-4C17-AD26-AA56095CF091}" presName="Name23" presStyleLbl="parChTrans1D4" presStyleIdx="1" presStyleCnt="9"/>
      <dgm:spPr/>
    </dgm:pt>
    <dgm:pt modelId="{F891E49B-7949-47A2-A6F7-00701EFB20FA}" type="pres">
      <dgm:prSet presAssocID="{80274BEF-8024-4B33-9343-EF96313F234D}" presName="hierRoot4" presStyleCnt="0"/>
      <dgm:spPr/>
    </dgm:pt>
    <dgm:pt modelId="{0C1DC792-7DB7-4864-AA7D-DA1FD668E42A}" type="pres">
      <dgm:prSet presAssocID="{80274BEF-8024-4B33-9343-EF96313F234D}" presName="composite4" presStyleCnt="0"/>
      <dgm:spPr/>
    </dgm:pt>
    <dgm:pt modelId="{8DC81FB0-70BF-4576-9EAB-9915E0DC61C3}" type="pres">
      <dgm:prSet presAssocID="{80274BEF-8024-4B33-9343-EF96313F234D}" presName="background4" presStyleLbl="node4" presStyleIdx="1" presStyleCnt="9"/>
      <dgm:spPr/>
    </dgm:pt>
    <dgm:pt modelId="{12969093-8643-415C-8AF3-7AB0263F0DBB}" type="pres">
      <dgm:prSet presAssocID="{80274BEF-8024-4B33-9343-EF96313F234D}" presName="text4" presStyleLbl="fgAcc4" presStyleIdx="1" presStyleCnt="9">
        <dgm:presLayoutVars>
          <dgm:chPref val="3"/>
        </dgm:presLayoutVars>
      </dgm:prSet>
      <dgm:spPr/>
    </dgm:pt>
    <dgm:pt modelId="{B7923915-0F9F-4674-B9C2-E8F50087C5DB}" type="pres">
      <dgm:prSet presAssocID="{80274BEF-8024-4B33-9343-EF96313F234D}" presName="hierChild5" presStyleCnt="0"/>
      <dgm:spPr/>
    </dgm:pt>
    <dgm:pt modelId="{B78D057D-B251-4414-A166-A7C3CB3350E4}" type="pres">
      <dgm:prSet presAssocID="{632020D2-E6AE-49AD-9397-2DFEC343EE9E}" presName="Name23" presStyleLbl="parChTrans1D4" presStyleIdx="2" presStyleCnt="9"/>
      <dgm:spPr/>
    </dgm:pt>
    <dgm:pt modelId="{37189ECC-9679-4B34-8EA6-F4AF822E162F}" type="pres">
      <dgm:prSet presAssocID="{8DCDD9C4-09F9-4B8B-A818-6CB916836B4D}" presName="hierRoot4" presStyleCnt="0"/>
      <dgm:spPr/>
    </dgm:pt>
    <dgm:pt modelId="{FFCD652B-60DA-4210-B9CC-BBB8645EE302}" type="pres">
      <dgm:prSet presAssocID="{8DCDD9C4-09F9-4B8B-A818-6CB916836B4D}" presName="composite4" presStyleCnt="0"/>
      <dgm:spPr/>
    </dgm:pt>
    <dgm:pt modelId="{9068C5E5-F533-4252-9122-6E09123AD633}" type="pres">
      <dgm:prSet presAssocID="{8DCDD9C4-09F9-4B8B-A818-6CB916836B4D}" presName="background4" presStyleLbl="node4" presStyleIdx="2" presStyleCnt="9"/>
      <dgm:spPr/>
    </dgm:pt>
    <dgm:pt modelId="{4F062F82-7846-45B1-B070-E96480CAD0E9}" type="pres">
      <dgm:prSet presAssocID="{8DCDD9C4-09F9-4B8B-A818-6CB916836B4D}" presName="text4" presStyleLbl="fgAcc4" presStyleIdx="2" presStyleCnt="9">
        <dgm:presLayoutVars>
          <dgm:chPref val="3"/>
        </dgm:presLayoutVars>
      </dgm:prSet>
      <dgm:spPr/>
    </dgm:pt>
    <dgm:pt modelId="{4F1B2A37-8DCB-402D-9AAA-653039FC3FA1}" type="pres">
      <dgm:prSet presAssocID="{8DCDD9C4-09F9-4B8B-A818-6CB916836B4D}" presName="hierChild5" presStyleCnt="0"/>
      <dgm:spPr/>
    </dgm:pt>
    <dgm:pt modelId="{2132DB2B-A904-48E9-B992-846BB2024A13}" type="pres">
      <dgm:prSet presAssocID="{4E562520-F2DD-4DB7-914F-4BFD15A49838}" presName="Name17" presStyleLbl="parChTrans1D3" presStyleIdx="1" presStyleCnt="3"/>
      <dgm:spPr/>
    </dgm:pt>
    <dgm:pt modelId="{D97D561B-221E-4D29-B21C-DBDA2E111839}" type="pres">
      <dgm:prSet presAssocID="{467CA4A8-304C-4795-9309-7A5D10620DDB}" presName="hierRoot3" presStyleCnt="0"/>
      <dgm:spPr/>
    </dgm:pt>
    <dgm:pt modelId="{1C33B2AE-54DA-4C4F-81F9-92AC6EE100F4}" type="pres">
      <dgm:prSet presAssocID="{467CA4A8-304C-4795-9309-7A5D10620DDB}" presName="composite3" presStyleCnt="0"/>
      <dgm:spPr/>
    </dgm:pt>
    <dgm:pt modelId="{19AB64EA-7FE2-432B-9DDC-1E0A12251C35}" type="pres">
      <dgm:prSet presAssocID="{467CA4A8-304C-4795-9309-7A5D10620DDB}" presName="background3" presStyleLbl="node3" presStyleIdx="1" presStyleCnt="3"/>
      <dgm:spPr/>
    </dgm:pt>
    <dgm:pt modelId="{5A45046B-D09F-4133-BE49-917CBE28C5E3}" type="pres">
      <dgm:prSet presAssocID="{467CA4A8-304C-4795-9309-7A5D10620DDB}" presName="text3" presStyleLbl="fgAcc3" presStyleIdx="1" presStyleCnt="3">
        <dgm:presLayoutVars>
          <dgm:chPref val="3"/>
        </dgm:presLayoutVars>
      </dgm:prSet>
      <dgm:spPr/>
    </dgm:pt>
    <dgm:pt modelId="{8F76BD51-F50D-4A4D-BEED-99EE4A7BB997}" type="pres">
      <dgm:prSet presAssocID="{467CA4A8-304C-4795-9309-7A5D10620DDB}" presName="hierChild4" presStyleCnt="0"/>
      <dgm:spPr/>
    </dgm:pt>
    <dgm:pt modelId="{8FF5D4F6-A56F-4C19-9421-2F9FBB2B5C29}" type="pres">
      <dgm:prSet presAssocID="{BAD01779-C44E-494E-916E-F7B9C4C6164E}" presName="Name23" presStyleLbl="parChTrans1D4" presStyleIdx="3" presStyleCnt="9"/>
      <dgm:spPr/>
    </dgm:pt>
    <dgm:pt modelId="{96ACA141-EC30-45A1-8D47-E58BBECA9714}" type="pres">
      <dgm:prSet presAssocID="{0AF19A77-6FD4-49BF-B103-E731333FC17C}" presName="hierRoot4" presStyleCnt="0"/>
      <dgm:spPr/>
    </dgm:pt>
    <dgm:pt modelId="{21546B64-64F1-41CB-BF87-8EFA30E13228}" type="pres">
      <dgm:prSet presAssocID="{0AF19A77-6FD4-49BF-B103-E731333FC17C}" presName="composite4" presStyleCnt="0"/>
      <dgm:spPr/>
    </dgm:pt>
    <dgm:pt modelId="{8EFEED14-346F-4E92-8438-057B62D48234}" type="pres">
      <dgm:prSet presAssocID="{0AF19A77-6FD4-49BF-B103-E731333FC17C}" presName="background4" presStyleLbl="node4" presStyleIdx="3" presStyleCnt="9"/>
      <dgm:spPr/>
    </dgm:pt>
    <dgm:pt modelId="{D4AB00C5-F9B7-4B0F-A5AC-62AAF184B833}" type="pres">
      <dgm:prSet presAssocID="{0AF19A77-6FD4-49BF-B103-E731333FC17C}" presName="text4" presStyleLbl="fgAcc4" presStyleIdx="3" presStyleCnt="9">
        <dgm:presLayoutVars>
          <dgm:chPref val="3"/>
        </dgm:presLayoutVars>
      </dgm:prSet>
      <dgm:spPr/>
    </dgm:pt>
    <dgm:pt modelId="{58B949A2-87E4-487C-A395-DC47D60534BD}" type="pres">
      <dgm:prSet presAssocID="{0AF19A77-6FD4-49BF-B103-E731333FC17C}" presName="hierChild5" presStyleCnt="0"/>
      <dgm:spPr/>
    </dgm:pt>
    <dgm:pt modelId="{045C3C59-3031-4319-A220-3E8B3D988AB9}" type="pres">
      <dgm:prSet presAssocID="{292D0039-D46E-4F35-8153-0096843939BD}" presName="Name23" presStyleLbl="parChTrans1D4" presStyleIdx="4" presStyleCnt="9"/>
      <dgm:spPr/>
    </dgm:pt>
    <dgm:pt modelId="{24FC79C7-96F1-4408-9109-E15B6326623E}" type="pres">
      <dgm:prSet presAssocID="{A9AF0404-21DC-4B83-8FDE-425BE4F7887D}" presName="hierRoot4" presStyleCnt="0"/>
      <dgm:spPr/>
    </dgm:pt>
    <dgm:pt modelId="{29F3C65A-A4F0-4D2D-BF5C-327AD81C3348}" type="pres">
      <dgm:prSet presAssocID="{A9AF0404-21DC-4B83-8FDE-425BE4F7887D}" presName="composite4" presStyleCnt="0"/>
      <dgm:spPr/>
    </dgm:pt>
    <dgm:pt modelId="{9AA7A7E1-44CD-44E5-9FEC-889A574A8C62}" type="pres">
      <dgm:prSet presAssocID="{A9AF0404-21DC-4B83-8FDE-425BE4F7887D}" presName="background4" presStyleLbl="node4" presStyleIdx="4" presStyleCnt="9"/>
      <dgm:spPr/>
    </dgm:pt>
    <dgm:pt modelId="{63052280-430B-4B95-BB91-3FFF6B8C56C6}" type="pres">
      <dgm:prSet presAssocID="{A9AF0404-21DC-4B83-8FDE-425BE4F7887D}" presName="text4" presStyleLbl="fgAcc4" presStyleIdx="4" presStyleCnt="9">
        <dgm:presLayoutVars>
          <dgm:chPref val="3"/>
        </dgm:presLayoutVars>
      </dgm:prSet>
      <dgm:spPr/>
    </dgm:pt>
    <dgm:pt modelId="{90DAC8EF-6E1C-4756-B35C-072270857698}" type="pres">
      <dgm:prSet presAssocID="{A9AF0404-21DC-4B83-8FDE-425BE4F7887D}" presName="hierChild5" presStyleCnt="0"/>
      <dgm:spPr/>
    </dgm:pt>
    <dgm:pt modelId="{5A6F5527-05F3-41EE-8398-4B04048EBE80}" type="pres">
      <dgm:prSet presAssocID="{6EBFD42B-2E3F-460C-BE56-532278400933}" presName="Name23" presStyleLbl="parChTrans1D4" presStyleIdx="5" presStyleCnt="9"/>
      <dgm:spPr/>
    </dgm:pt>
    <dgm:pt modelId="{654BDA4C-A330-4B08-B21E-1B3136FD3867}" type="pres">
      <dgm:prSet presAssocID="{256E2455-6040-47EA-89F6-87CD3A1C1305}" presName="hierRoot4" presStyleCnt="0"/>
      <dgm:spPr/>
    </dgm:pt>
    <dgm:pt modelId="{D3B8BF0D-71C2-4B52-BCA8-647F7EAAE584}" type="pres">
      <dgm:prSet presAssocID="{256E2455-6040-47EA-89F6-87CD3A1C1305}" presName="composite4" presStyleCnt="0"/>
      <dgm:spPr/>
    </dgm:pt>
    <dgm:pt modelId="{16C976C6-873B-4DB4-A33D-08B02348180C}" type="pres">
      <dgm:prSet presAssocID="{256E2455-6040-47EA-89F6-87CD3A1C1305}" presName="background4" presStyleLbl="node4" presStyleIdx="5" presStyleCnt="9"/>
      <dgm:spPr/>
    </dgm:pt>
    <dgm:pt modelId="{E955DF7D-D230-4A3B-9762-4AF7A71AC3D0}" type="pres">
      <dgm:prSet presAssocID="{256E2455-6040-47EA-89F6-87CD3A1C1305}" presName="text4" presStyleLbl="fgAcc4" presStyleIdx="5" presStyleCnt="9">
        <dgm:presLayoutVars>
          <dgm:chPref val="3"/>
        </dgm:presLayoutVars>
      </dgm:prSet>
      <dgm:spPr/>
    </dgm:pt>
    <dgm:pt modelId="{D119CEBB-4B80-41AF-B3C0-7853FEA4A8C5}" type="pres">
      <dgm:prSet presAssocID="{256E2455-6040-47EA-89F6-87CD3A1C1305}" presName="hierChild5" presStyleCnt="0"/>
      <dgm:spPr/>
    </dgm:pt>
    <dgm:pt modelId="{7B723911-B4CC-4912-BBBE-B6FC142ABADC}" type="pres">
      <dgm:prSet presAssocID="{9B3DADAB-F017-4E5D-BBCB-F513852F3A21}" presName="Name23" presStyleLbl="parChTrans1D4" presStyleIdx="6" presStyleCnt="9"/>
      <dgm:spPr/>
    </dgm:pt>
    <dgm:pt modelId="{E2C58386-B622-4789-BC63-1BCD3FA03FDC}" type="pres">
      <dgm:prSet presAssocID="{2FA18B7B-C10E-450D-8E51-9A7B10886429}" presName="hierRoot4" presStyleCnt="0"/>
      <dgm:spPr/>
    </dgm:pt>
    <dgm:pt modelId="{DB471829-7744-4147-A30A-B96754604ED4}" type="pres">
      <dgm:prSet presAssocID="{2FA18B7B-C10E-450D-8E51-9A7B10886429}" presName="composite4" presStyleCnt="0"/>
      <dgm:spPr/>
    </dgm:pt>
    <dgm:pt modelId="{9801C87A-0FA9-4903-96FA-4A6CA6AC024B}" type="pres">
      <dgm:prSet presAssocID="{2FA18B7B-C10E-450D-8E51-9A7B10886429}" presName="background4" presStyleLbl="node4" presStyleIdx="6" presStyleCnt="9"/>
      <dgm:spPr/>
    </dgm:pt>
    <dgm:pt modelId="{3653CC55-D54F-4A80-AF02-85FBCC0DCBC1}" type="pres">
      <dgm:prSet presAssocID="{2FA18B7B-C10E-450D-8E51-9A7B10886429}" presName="text4" presStyleLbl="fgAcc4" presStyleIdx="6" presStyleCnt="9">
        <dgm:presLayoutVars>
          <dgm:chPref val="3"/>
        </dgm:presLayoutVars>
      </dgm:prSet>
      <dgm:spPr/>
    </dgm:pt>
    <dgm:pt modelId="{CEC25A33-1FE9-489A-ADE7-B64A65A49974}" type="pres">
      <dgm:prSet presAssocID="{2FA18B7B-C10E-450D-8E51-9A7B10886429}" presName="hierChild5" presStyleCnt="0"/>
      <dgm:spPr/>
    </dgm:pt>
    <dgm:pt modelId="{C31F7EA8-F179-4120-8065-858EBB603A3E}" type="pres">
      <dgm:prSet presAssocID="{C2580B1C-11F0-44FA-98C6-1A3F487D42B9}" presName="Name23" presStyleLbl="parChTrans1D4" presStyleIdx="7" presStyleCnt="9"/>
      <dgm:spPr/>
    </dgm:pt>
    <dgm:pt modelId="{85EB344D-48E4-4051-A9A0-801FE3423CDD}" type="pres">
      <dgm:prSet presAssocID="{AB822F46-CBA7-4634-AF4D-E2C7729D2B67}" presName="hierRoot4" presStyleCnt="0"/>
      <dgm:spPr/>
    </dgm:pt>
    <dgm:pt modelId="{5D5E229F-B214-49E2-89C3-3A8939FAB5BA}" type="pres">
      <dgm:prSet presAssocID="{AB822F46-CBA7-4634-AF4D-E2C7729D2B67}" presName="composite4" presStyleCnt="0"/>
      <dgm:spPr/>
    </dgm:pt>
    <dgm:pt modelId="{0F231DEC-87B8-4C5A-8676-A4A886225ED8}" type="pres">
      <dgm:prSet presAssocID="{AB822F46-CBA7-4634-AF4D-E2C7729D2B67}" presName="background4" presStyleLbl="node4" presStyleIdx="7" presStyleCnt="9"/>
      <dgm:spPr/>
    </dgm:pt>
    <dgm:pt modelId="{DD0737B8-7821-4A3D-8595-10D9DCF00666}" type="pres">
      <dgm:prSet presAssocID="{AB822F46-CBA7-4634-AF4D-E2C7729D2B67}" presName="text4" presStyleLbl="fgAcc4" presStyleIdx="7" presStyleCnt="9">
        <dgm:presLayoutVars>
          <dgm:chPref val="3"/>
        </dgm:presLayoutVars>
      </dgm:prSet>
      <dgm:spPr/>
    </dgm:pt>
    <dgm:pt modelId="{33AA494B-F3E1-4E25-BE8F-7104B5FA1E34}" type="pres">
      <dgm:prSet presAssocID="{AB822F46-CBA7-4634-AF4D-E2C7729D2B67}" presName="hierChild5" presStyleCnt="0"/>
      <dgm:spPr/>
    </dgm:pt>
    <dgm:pt modelId="{70579786-2F51-4157-914F-45F825BF8995}" type="pres">
      <dgm:prSet presAssocID="{FF024E23-8723-466E-A53F-FAFEEB7C8C76}" presName="Name23" presStyleLbl="parChTrans1D4" presStyleIdx="8" presStyleCnt="9"/>
      <dgm:spPr/>
    </dgm:pt>
    <dgm:pt modelId="{632024D9-6517-4875-8BE0-7B18BFC78191}" type="pres">
      <dgm:prSet presAssocID="{E17970EB-9A68-425F-BE5F-F6F3459CE19E}" presName="hierRoot4" presStyleCnt="0"/>
      <dgm:spPr/>
    </dgm:pt>
    <dgm:pt modelId="{1EA754D1-17A4-4DB9-A147-4FD445D5A497}" type="pres">
      <dgm:prSet presAssocID="{E17970EB-9A68-425F-BE5F-F6F3459CE19E}" presName="composite4" presStyleCnt="0"/>
      <dgm:spPr/>
    </dgm:pt>
    <dgm:pt modelId="{53563C81-0E10-4BE4-ADBD-C7F798409FC3}" type="pres">
      <dgm:prSet presAssocID="{E17970EB-9A68-425F-BE5F-F6F3459CE19E}" presName="background4" presStyleLbl="node4" presStyleIdx="8" presStyleCnt="9"/>
      <dgm:spPr/>
    </dgm:pt>
    <dgm:pt modelId="{9434E81E-BB39-4268-A2C6-5E94EDD7165B}" type="pres">
      <dgm:prSet presAssocID="{E17970EB-9A68-425F-BE5F-F6F3459CE19E}" presName="text4" presStyleLbl="fgAcc4" presStyleIdx="8" presStyleCnt="9">
        <dgm:presLayoutVars>
          <dgm:chPref val="3"/>
        </dgm:presLayoutVars>
      </dgm:prSet>
      <dgm:spPr/>
    </dgm:pt>
    <dgm:pt modelId="{BFF6CFBF-6B7E-4F42-8FED-F8A4C154CEF1}" type="pres">
      <dgm:prSet presAssocID="{E17970EB-9A68-425F-BE5F-F6F3459CE19E}" presName="hierChild5" presStyleCnt="0"/>
      <dgm:spPr/>
    </dgm:pt>
    <dgm:pt modelId="{879A772F-5133-44EC-93F5-ABDA0ECADDD1}" type="pres">
      <dgm:prSet presAssocID="{14710C2B-27F7-42B9-9EFF-769433852285}" presName="Name10" presStyleLbl="parChTrans1D2" presStyleIdx="1" presStyleCnt="2"/>
      <dgm:spPr/>
    </dgm:pt>
    <dgm:pt modelId="{51EED08D-26BB-4784-B982-4137831B8D1F}" type="pres">
      <dgm:prSet presAssocID="{6528359B-E667-4D7F-B99C-E506FECF8DCD}" presName="hierRoot2" presStyleCnt="0"/>
      <dgm:spPr/>
    </dgm:pt>
    <dgm:pt modelId="{30863DD2-6C76-4956-A903-9B278E7EB064}" type="pres">
      <dgm:prSet presAssocID="{6528359B-E667-4D7F-B99C-E506FECF8DCD}" presName="composite2" presStyleCnt="0"/>
      <dgm:spPr/>
    </dgm:pt>
    <dgm:pt modelId="{0C1311EC-7C6C-4898-8152-83E97C886ED0}" type="pres">
      <dgm:prSet presAssocID="{6528359B-E667-4D7F-B99C-E506FECF8DCD}" presName="background2" presStyleLbl="node2" presStyleIdx="1" presStyleCnt="2"/>
      <dgm:spPr/>
    </dgm:pt>
    <dgm:pt modelId="{6F142A82-7517-431E-9232-5551CB427D24}" type="pres">
      <dgm:prSet presAssocID="{6528359B-E667-4D7F-B99C-E506FECF8DCD}" presName="text2" presStyleLbl="fgAcc2" presStyleIdx="1" presStyleCnt="2">
        <dgm:presLayoutVars>
          <dgm:chPref val="3"/>
        </dgm:presLayoutVars>
      </dgm:prSet>
      <dgm:spPr/>
    </dgm:pt>
    <dgm:pt modelId="{9B53FB09-7132-4805-B2DC-725565E625AB}" type="pres">
      <dgm:prSet presAssocID="{6528359B-E667-4D7F-B99C-E506FECF8DCD}" presName="hierChild3" presStyleCnt="0"/>
      <dgm:spPr/>
    </dgm:pt>
    <dgm:pt modelId="{65428106-9BBC-46EC-8070-8AA331953E37}" type="pres">
      <dgm:prSet presAssocID="{EA59CB1A-9CEF-4661-A879-2DAD782EF6A3}" presName="Name17" presStyleLbl="parChTrans1D3" presStyleIdx="2" presStyleCnt="3"/>
      <dgm:spPr/>
    </dgm:pt>
    <dgm:pt modelId="{8D2D27EE-ACC4-496C-9DE4-737FE9ED877C}" type="pres">
      <dgm:prSet presAssocID="{37FD4E08-C7C4-42DB-945D-35632714590C}" presName="hierRoot3" presStyleCnt="0"/>
      <dgm:spPr/>
    </dgm:pt>
    <dgm:pt modelId="{1F507BA2-7AB6-4DE4-80FC-3714E0427167}" type="pres">
      <dgm:prSet presAssocID="{37FD4E08-C7C4-42DB-945D-35632714590C}" presName="composite3" presStyleCnt="0"/>
      <dgm:spPr/>
    </dgm:pt>
    <dgm:pt modelId="{1AEB3332-51EE-4AD6-A127-7BDFC1ACAEC1}" type="pres">
      <dgm:prSet presAssocID="{37FD4E08-C7C4-42DB-945D-35632714590C}" presName="background3" presStyleLbl="node3" presStyleIdx="2" presStyleCnt="3"/>
      <dgm:spPr/>
    </dgm:pt>
    <dgm:pt modelId="{D943F5B4-7D4A-4C8A-8104-8AE004955238}" type="pres">
      <dgm:prSet presAssocID="{37FD4E08-C7C4-42DB-945D-35632714590C}" presName="text3" presStyleLbl="fgAcc3" presStyleIdx="2" presStyleCnt="3">
        <dgm:presLayoutVars>
          <dgm:chPref val="3"/>
        </dgm:presLayoutVars>
      </dgm:prSet>
      <dgm:spPr/>
    </dgm:pt>
    <dgm:pt modelId="{F346C9C7-52CA-43FE-99CD-53455ABC6F22}" type="pres">
      <dgm:prSet presAssocID="{37FD4E08-C7C4-42DB-945D-35632714590C}" presName="hierChild4" presStyleCnt="0"/>
      <dgm:spPr/>
    </dgm:pt>
  </dgm:ptLst>
  <dgm:cxnLst>
    <dgm:cxn modelId="{402A2204-7BF2-4E81-AECA-05A62A614DBB}" type="presOf" srcId="{B316A041-07BA-4CCD-BD08-8C3E705653AF}" destId="{EBA6DD24-473B-49B1-9BAB-BB724FE173AA}" srcOrd="0" destOrd="0" presId="urn:microsoft.com/office/officeart/2005/8/layout/hierarchy1"/>
    <dgm:cxn modelId="{EDE4F905-C357-4C9C-8C32-890F22716F62}" type="presOf" srcId="{EA59CB1A-9CEF-4661-A879-2DAD782EF6A3}" destId="{65428106-9BBC-46EC-8070-8AA331953E37}" srcOrd="0" destOrd="0" presId="urn:microsoft.com/office/officeart/2005/8/layout/hierarchy1"/>
    <dgm:cxn modelId="{6AF5350A-05F4-4D2F-9688-9E087EB1D4B1}" srcId="{2FA18B7B-C10E-450D-8E51-9A7B10886429}" destId="{AB822F46-CBA7-4634-AF4D-E2C7729D2B67}" srcOrd="0" destOrd="0" parTransId="{C2580B1C-11F0-44FA-98C6-1A3F487D42B9}" sibTransId="{C603055D-B1D6-4ECF-B7B5-A13822CEBE57}"/>
    <dgm:cxn modelId="{11FDF110-E245-42B8-A62D-7403F320121A}" type="presOf" srcId="{467CA4A8-304C-4795-9309-7A5D10620DDB}" destId="{5A45046B-D09F-4133-BE49-917CBE28C5E3}" srcOrd="0" destOrd="0" presId="urn:microsoft.com/office/officeart/2005/8/layout/hierarchy1"/>
    <dgm:cxn modelId="{76326B16-9367-482F-B4E9-7BFE24DD02EC}" srcId="{D979BB4C-4078-4C9E-9F4B-C20F894B7EB3}" destId="{467CA4A8-304C-4795-9309-7A5D10620DDB}" srcOrd="1" destOrd="0" parTransId="{4E562520-F2DD-4DB7-914F-4BFD15A49838}" sibTransId="{428EF75E-76DA-45FC-8D52-8C3EF35F5C38}"/>
    <dgm:cxn modelId="{B8125E1A-E663-4B25-8B40-2CAE5AB73967}" type="presOf" srcId="{E17970EB-9A68-425F-BE5F-F6F3459CE19E}" destId="{9434E81E-BB39-4268-A2C6-5E94EDD7165B}" srcOrd="0" destOrd="0" presId="urn:microsoft.com/office/officeart/2005/8/layout/hierarchy1"/>
    <dgm:cxn modelId="{A15F971C-DE73-4E4F-9486-67DE1DC807C5}" srcId="{E781F78C-6814-4780-9DBB-C5639F2A9492}" destId="{8DCDD9C4-09F9-4B8B-A818-6CB916836B4D}" srcOrd="1" destOrd="0" parTransId="{632020D2-E6AE-49AD-9397-2DFEC343EE9E}" sibTransId="{FD57246C-4C34-4524-B79B-A42BB7881680}"/>
    <dgm:cxn modelId="{2E685E1F-9DE2-4202-AA4D-16A0468296B3}" type="presOf" srcId="{53667801-29FE-4138-8257-E8E45225091F}" destId="{0FB3FA44-5103-49E5-9955-4239DF32D6D6}" srcOrd="0" destOrd="0" presId="urn:microsoft.com/office/officeart/2005/8/layout/hierarchy1"/>
    <dgm:cxn modelId="{98EE0121-1207-4484-85AD-54D648340221}" srcId="{2FA18B7B-C10E-450D-8E51-9A7B10886429}" destId="{E17970EB-9A68-425F-BE5F-F6F3459CE19E}" srcOrd="1" destOrd="0" parTransId="{FF024E23-8723-466E-A53F-FAFEEB7C8C76}" sibTransId="{8D98F3CF-48C0-4CF7-B77F-018DA5E2A3C3}"/>
    <dgm:cxn modelId="{94A9B923-7D04-462A-9807-AFF8C2F222C9}" type="presOf" srcId="{80274BEF-8024-4B33-9343-EF96313F234D}" destId="{12969093-8643-415C-8AF3-7AB0263F0DBB}" srcOrd="0" destOrd="0" presId="urn:microsoft.com/office/officeart/2005/8/layout/hierarchy1"/>
    <dgm:cxn modelId="{8C04FE31-8280-4752-BE65-5969791724AD}" type="presOf" srcId="{14710C2B-27F7-42B9-9EFF-769433852285}" destId="{879A772F-5133-44EC-93F5-ABDA0ECADDD1}" srcOrd="0" destOrd="0" presId="urn:microsoft.com/office/officeart/2005/8/layout/hierarchy1"/>
    <dgm:cxn modelId="{AD2C7D3A-7951-4FE5-9EA2-10FACB9AE886}" type="presOf" srcId="{A9AF0404-21DC-4B83-8FDE-425BE4F7887D}" destId="{63052280-430B-4B95-BB91-3FFF6B8C56C6}" srcOrd="0" destOrd="0" presId="urn:microsoft.com/office/officeart/2005/8/layout/hierarchy1"/>
    <dgm:cxn modelId="{47029C3E-2ED7-48CF-AFB1-6F0C6383584D}" type="presOf" srcId="{6528359B-E667-4D7F-B99C-E506FECF8DCD}" destId="{6F142A82-7517-431E-9232-5551CB427D24}" srcOrd="0" destOrd="0" presId="urn:microsoft.com/office/officeart/2005/8/layout/hierarchy1"/>
    <dgm:cxn modelId="{3FC2113F-698A-449D-B411-708226119311}" type="presOf" srcId="{632020D2-E6AE-49AD-9397-2DFEC343EE9E}" destId="{B78D057D-B251-4414-A166-A7C3CB3350E4}" srcOrd="0" destOrd="0" presId="urn:microsoft.com/office/officeart/2005/8/layout/hierarchy1"/>
    <dgm:cxn modelId="{892FAA5D-6182-41FD-9A22-A9C26DC109D9}" type="presOf" srcId="{92395137-F405-49CE-9F13-77D53A1E4F2D}" destId="{F68E8437-24BB-40B0-BB93-811E3D62366D}" srcOrd="0" destOrd="0" presId="urn:microsoft.com/office/officeart/2005/8/layout/hierarchy1"/>
    <dgm:cxn modelId="{8B829665-F061-4C7B-98DD-D3388642DE70}" type="presOf" srcId="{9B3DADAB-F017-4E5D-BBCB-F513852F3A21}" destId="{7B723911-B4CC-4912-BBBE-B6FC142ABADC}" srcOrd="0" destOrd="0" presId="urn:microsoft.com/office/officeart/2005/8/layout/hierarchy1"/>
    <dgm:cxn modelId="{AB000B66-AC1C-4E2F-9DEE-0BCA05EB0CD6}" type="presOf" srcId="{3FF2F281-BCBA-4C17-AD26-AA56095CF091}" destId="{DC6D1227-D985-48E9-81E9-99FB91D78D3C}" srcOrd="0" destOrd="0" presId="urn:microsoft.com/office/officeart/2005/8/layout/hierarchy1"/>
    <dgm:cxn modelId="{25E59046-DCC5-4440-827C-47D6CD0926DB}" type="presOf" srcId="{AB822F46-CBA7-4634-AF4D-E2C7729D2B67}" destId="{DD0737B8-7821-4A3D-8595-10D9DCF00666}" srcOrd="0" destOrd="0" presId="urn:microsoft.com/office/officeart/2005/8/layout/hierarchy1"/>
    <dgm:cxn modelId="{BBB5D049-272A-447A-ACFF-29B450BF121B}" type="presOf" srcId="{97F5B617-4D6C-4AE1-93C7-23D506B5B567}" destId="{9A7F3D7E-4E67-4D39-AD6B-CE2C5BFB2EA7}" srcOrd="0" destOrd="0" presId="urn:microsoft.com/office/officeart/2005/8/layout/hierarchy1"/>
    <dgm:cxn modelId="{ED99E649-9AAD-4C4A-8924-8CEAC908BA7D}" srcId="{467CA4A8-304C-4795-9309-7A5D10620DDB}" destId="{2FA18B7B-C10E-450D-8E51-9A7B10886429}" srcOrd="1" destOrd="0" parTransId="{9B3DADAB-F017-4E5D-BBCB-F513852F3A21}" sibTransId="{6BC1F1AD-1342-493F-89E1-5F8FEA5F671C}"/>
    <dgm:cxn modelId="{0913D06D-81F5-4DF4-9AF4-140C788F5F12}" srcId="{3954F6C4-537B-4F4B-8BC1-3668D745D5A5}" destId="{97F5B617-4D6C-4AE1-93C7-23D506B5B567}" srcOrd="0" destOrd="0" parTransId="{50BDCEDE-A1E8-43C8-BFB9-71A209DAA93B}" sibTransId="{9001365D-BA25-491B-97C0-EE016C6D95FB}"/>
    <dgm:cxn modelId="{E7EDE851-A051-4AD6-9E3A-BABFE9ADC614}" type="presOf" srcId="{37FD4E08-C7C4-42DB-945D-35632714590C}" destId="{D943F5B4-7D4A-4C8A-8104-8AE004955238}" srcOrd="0" destOrd="0" presId="urn:microsoft.com/office/officeart/2005/8/layout/hierarchy1"/>
    <dgm:cxn modelId="{E37B6573-BE5A-4DEA-9102-405CD3C55D8C}" type="presOf" srcId="{6EBFD42B-2E3F-460C-BE56-532278400933}" destId="{5A6F5527-05F3-41EE-8398-4B04048EBE80}" srcOrd="0" destOrd="0" presId="urn:microsoft.com/office/officeart/2005/8/layout/hierarchy1"/>
    <dgm:cxn modelId="{E059BF74-878F-4C04-8912-8FC634F3C87A}" type="presOf" srcId="{2FA18B7B-C10E-450D-8E51-9A7B10886429}" destId="{3653CC55-D54F-4A80-AF02-85FBCC0DCBC1}" srcOrd="0" destOrd="0" presId="urn:microsoft.com/office/officeart/2005/8/layout/hierarchy1"/>
    <dgm:cxn modelId="{EAA92D79-81BF-4F24-9EA1-10910925B917}" type="presOf" srcId="{8DCDD9C4-09F9-4B8B-A818-6CB916836B4D}" destId="{4F062F82-7846-45B1-B070-E96480CAD0E9}" srcOrd="0" destOrd="0" presId="urn:microsoft.com/office/officeart/2005/8/layout/hierarchy1"/>
    <dgm:cxn modelId="{5613CE7F-00F3-4C22-9B24-2D58BCFEE4C5}" type="presOf" srcId="{0AF19A77-6FD4-49BF-B103-E731333FC17C}" destId="{D4AB00C5-F9B7-4B0F-A5AC-62AAF184B833}" srcOrd="0" destOrd="0" presId="urn:microsoft.com/office/officeart/2005/8/layout/hierarchy1"/>
    <dgm:cxn modelId="{F6788080-6FE7-42B3-82B6-53C7F7382037}" srcId="{0AF19A77-6FD4-49BF-B103-E731333FC17C}" destId="{A9AF0404-21DC-4B83-8FDE-425BE4F7887D}" srcOrd="0" destOrd="0" parTransId="{292D0039-D46E-4F35-8153-0096843939BD}" sibTransId="{70E935A0-DA31-461D-A43E-4F6CC057CC52}"/>
    <dgm:cxn modelId="{B2B0E180-A180-43C5-A7D6-C59D5129DDDF}" type="presOf" srcId="{D979BB4C-4078-4C9E-9F4B-C20F894B7EB3}" destId="{82DEAA31-3B6B-4C2D-AD2B-D7AB25A0900A}" srcOrd="0" destOrd="0" presId="urn:microsoft.com/office/officeart/2005/8/layout/hierarchy1"/>
    <dgm:cxn modelId="{7E785987-EE2E-441F-8DC4-FFC3D9A7BEE7}" srcId="{97F5B617-4D6C-4AE1-93C7-23D506B5B567}" destId="{6528359B-E667-4D7F-B99C-E506FECF8DCD}" srcOrd="1" destOrd="0" parTransId="{14710C2B-27F7-42B9-9EFF-769433852285}" sibTransId="{0A71E88C-BBB5-423A-8441-C2045E7CD556}"/>
    <dgm:cxn modelId="{7176C18A-02F5-4701-8FE5-E8137C544412}" type="presOf" srcId="{E781F78C-6814-4780-9DBB-C5639F2A9492}" destId="{CBFDF637-EB94-4ED9-B5B9-DB2D798D875D}" srcOrd="0" destOrd="0" presId="urn:microsoft.com/office/officeart/2005/8/layout/hierarchy1"/>
    <dgm:cxn modelId="{45FB918E-D462-412D-A6B4-72F78CC326E5}" type="presOf" srcId="{256E2455-6040-47EA-89F6-87CD3A1C1305}" destId="{E955DF7D-D230-4A3B-9762-4AF7A71AC3D0}" srcOrd="0" destOrd="0" presId="urn:microsoft.com/office/officeart/2005/8/layout/hierarchy1"/>
    <dgm:cxn modelId="{2B2C8B8F-71E0-4593-A05D-23A24AA4E23B}" srcId="{D979BB4C-4078-4C9E-9F4B-C20F894B7EB3}" destId="{02C27846-7E58-432C-A54E-569238E7A040}" srcOrd="0" destOrd="0" parTransId="{92395137-F405-49CE-9F13-77D53A1E4F2D}" sibTransId="{C82F277F-0208-4488-91B5-64060975C02E}"/>
    <dgm:cxn modelId="{03EB918F-D02E-47FC-B852-585ACDEDC21B}" type="presOf" srcId="{FF024E23-8723-466E-A53F-FAFEEB7C8C76}" destId="{70579786-2F51-4157-914F-45F825BF8995}" srcOrd="0" destOrd="0" presId="urn:microsoft.com/office/officeart/2005/8/layout/hierarchy1"/>
    <dgm:cxn modelId="{AF87C68F-2744-4274-9F92-CD53C5421F0C}" type="presOf" srcId="{3954F6C4-537B-4F4B-8BC1-3668D745D5A5}" destId="{0453E8B3-9422-4AB9-B76F-5B7407AE8C6C}" srcOrd="0" destOrd="0" presId="urn:microsoft.com/office/officeart/2005/8/layout/hierarchy1"/>
    <dgm:cxn modelId="{3EFA7D90-2F6F-4D77-912A-E0AA26EA63B9}" srcId="{97F5B617-4D6C-4AE1-93C7-23D506B5B567}" destId="{D979BB4C-4078-4C9E-9F4B-C20F894B7EB3}" srcOrd="0" destOrd="0" parTransId="{53667801-29FE-4138-8257-E8E45225091F}" sibTransId="{9107C392-B7BA-4CBE-9C21-CE5FE0D4699D}"/>
    <dgm:cxn modelId="{DB77DA93-90CF-402A-B819-F1642BCEDD50}" type="presOf" srcId="{292D0039-D46E-4F35-8153-0096843939BD}" destId="{045C3C59-3031-4319-A220-3E8B3D988AB9}" srcOrd="0" destOrd="0" presId="urn:microsoft.com/office/officeart/2005/8/layout/hierarchy1"/>
    <dgm:cxn modelId="{3CBB7D96-D30E-4C8B-8D33-0E1C79FC3C06}" srcId="{0AF19A77-6FD4-49BF-B103-E731333FC17C}" destId="{256E2455-6040-47EA-89F6-87CD3A1C1305}" srcOrd="1" destOrd="0" parTransId="{6EBFD42B-2E3F-460C-BE56-532278400933}" sibTransId="{BB113577-5015-43A9-83BB-7448030A00A5}"/>
    <dgm:cxn modelId="{0C4D2397-2CAC-4782-BEE9-6D6613353CF7}" type="presOf" srcId="{BAD01779-C44E-494E-916E-F7B9C4C6164E}" destId="{8FF5D4F6-A56F-4C19-9421-2F9FBB2B5C29}" srcOrd="0" destOrd="0" presId="urn:microsoft.com/office/officeart/2005/8/layout/hierarchy1"/>
    <dgm:cxn modelId="{E819219C-565C-4382-80AB-9ACE6A42A579}" srcId="{467CA4A8-304C-4795-9309-7A5D10620DDB}" destId="{0AF19A77-6FD4-49BF-B103-E731333FC17C}" srcOrd="0" destOrd="0" parTransId="{BAD01779-C44E-494E-916E-F7B9C4C6164E}" sibTransId="{78903CE6-71DC-47D5-84A1-2CA4DA059D06}"/>
    <dgm:cxn modelId="{55F9AEB6-67E8-45B7-94B0-37A3A87FB73F}" type="presOf" srcId="{4E562520-F2DD-4DB7-914F-4BFD15A49838}" destId="{2132DB2B-A904-48E9-B992-846BB2024A13}" srcOrd="0" destOrd="0" presId="urn:microsoft.com/office/officeart/2005/8/layout/hierarchy1"/>
    <dgm:cxn modelId="{383B37C1-2CEF-4FEA-BF40-6B738D91809D}" srcId="{E781F78C-6814-4780-9DBB-C5639F2A9492}" destId="{80274BEF-8024-4B33-9343-EF96313F234D}" srcOrd="0" destOrd="0" parTransId="{3FF2F281-BCBA-4C17-AD26-AA56095CF091}" sibTransId="{A726541E-8F29-4199-90AD-10549890AD69}"/>
    <dgm:cxn modelId="{E9AC9BC5-83D6-4B23-9EBD-B2D9A7B26EE7}" type="presOf" srcId="{02C27846-7E58-432C-A54E-569238E7A040}" destId="{031E4431-BFEC-4C5B-82C6-AB8ED4D1E034}" srcOrd="0" destOrd="0" presId="urn:microsoft.com/office/officeart/2005/8/layout/hierarchy1"/>
    <dgm:cxn modelId="{44A061D0-F3D7-4D69-AE69-7388788EA7F1}" srcId="{6528359B-E667-4D7F-B99C-E506FECF8DCD}" destId="{37FD4E08-C7C4-42DB-945D-35632714590C}" srcOrd="0" destOrd="0" parTransId="{EA59CB1A-9CEF-4661-A879-2DAD782EF6A3}" sibTransId="{B7A352B8-203E-4241-906E-E7436A3C7521}"/>
    <dgm:cxn modelId="{15F9BBD6-B200-4C80-A1FD-11DF58AD6784}" srcId="{02C27846-7E58-432C-A54E-569238E7A040}" destId="{E781F78C-6814-4780-9DBB-C5639F2A9492}" srcOrd="0" destOrd="0" parTransId="{B316A041-07BA-4CCD-BD08-8C3E705653AF}" sibTransId="{E76EE714-F059-4C4D-9A3B-8C195EB34CE1}"/>
    <dgm:cxn modelId="{3D6F5ADB-77E3-437D-95C6-AF08F3CCA571}" type="presOf" srcId="{C2580B1C-11F0-44FA-98C6-1A3F487D42B9}" destId="{C31F7EA8-F179-4120-8065-858EBB603A3E}" srcOrd="0" destOrd="0" presId="urn:microsoft.com/office/officeart/2005/8/layout/hierarchy1"/>
    <dgm:cxn modelId="{14E93DE2-5A34-4CDE-AA0B-9758120AE988}" type="presParOf" srcId="{0453E8B3-9422-4AB9-B76F-5B7407AE8C6C}" destId="{B4AF5E87-D302-48BC-9C91-310FB96CA124}" srcOrd="0" destOrd="0" presId="urn:microsoft.com/office/officeart/2005/8/layout/hierarchy1"/>
    <dgm:cxn modelId="{8F945187-CFC2-47CF-90EA-789C21C6A116}" type="presParOf" srcId="{B4AF5E87-D302-48BC-9C91-310FB96CA124}" destId="{A968D535-36B9-4915-8ADE-16EDB611B21E}" srcOrd="0" destOrd="0" presId="urn:microsoft.com/office/officeart/2005/8/layout/hierarchy1"/>
    <dgm:cxn modelId="{F783FD8E-39C0-47F9-93C3-5078F78E548B}" type="presParOf" srcId="{A968D535-36B9-4915-8ADE-16EDB611B21E}" destId="{E23235D6-7888-486C-8C87-EF487CCEFFE2}" srcOrd="0" destOrd="0" presId="urn:microsoft.com/office/officeart/2005/8/layout/hierarchy1"/>
    <dgm:cxn modelId="{55DD6782-415F-4775-8CFF-9F432843A4E0}" type="presParOf" srcId="{A968D535-36B9-4915-8ADE-16EDB611B21E}" destId="{9A7F3D7E-4E67-4D39-AD6B-CE2C5BFB2EA7}" srcOrd="1" destOrd="0" presId="urn:microsoft.com/office/officeart/2005/8/layout/hierarchy1"/>
    <dgm:cxn modelId="{02025359-F168-45D7-99E6-BCD94CCFEE89}" type="presParOf" srcId="{B4AF5E87-D302-48BC-9C91-310FB96CA124}" destId="{15ABCA61-AD4B-4914-B41E-8AA7EA6A2529}" srcOrd="1" destOrd="0" presId="urn:microsoft.com/office/officeart/2005/8/layout/hierarchy1"/>
    <dgm:cxn modelId="{CB06005F-E8FD-4C98-9F59-4D1A8F73230D}" type="presParOf" srcId="{15ABCA61-AD4B-4914-B41E-8AA7EA6A2529}" destId="{0FB3FA44-5103-49E5-9955-4239DF32D6D6}" srcOrd="0" destOrd="0" presId="urn:microsoft.com/office/officeart/2005/8/layout/hierarchy1"/>
    <dgm:cxn modelId="{D98F514C-C0EB-4624-9282-6BBAB88A9BA0}" type="presParOf" srcId="{15ABCA61-AD4B-4914-B41E-8AA7EA6A2529}" destId="{D6CED155-F8BB-43F1-96D4-5BC29827A4DB}" srcOrd="1" destOrd="0" presId="urn:microsoft.com/office/officeart/2005/8/layout/hierarchy1"/>
    <dgm:cxn modelId="{8009FE53-4E89-42B5-BE8E-286B23866DEA}" type="presParOf" srcId="{D6CED155-F8BB-43F1-96D4-5BC29827A4DB}" destId="{E050F053-8379-466F-8004-5ADDF0DBC9BB}" srcOrd="0" destOrd="0" presId="urn:microsoft.com/office/officeart/2005/8/layout/hierarchy1"/>
    <dgm:cxn modelId="{82980C24-A114-4E0C-92A3-1FD49DE2631B}" type="presParOf" srcId="{E050F053-8379-466F-8004-5ADDF0DBC9BB}" destId="{B1C6633D-F9A5-4DBD-BDC7-0C385D925DBD}" srcOrd="0" destOrd="0" presId="urn:microsoft.com/office/officeart/2005/8/layout/hierarchy1"/>
    <dgm:cxn modelId="{E6B0A221-1EF6-4846-A0CD-F3180518F5E6}" type="presParOf" srcId="{E050F053-8379-466F-8004-5ADDF0DBC9BB}" destId="{82DEAA31-3B6B-4C2D-AD2B-D7AB25A0900A}" srcOrd="1" destOrd="0" presId="urn:microsoft.com/office/officeart/2005/8/layout/hierarchy1"/>
    <dgm:cxn modelId="{B46F0B60-35C5-4D48-915F-A095D90712D6}" type="presParOf" srcId="{D6CED155-F8BB-43F1-96D4-5BC29827A4DB}" destId="{51F9036F-E820-45EE-9D45-88588F3E860D}" srcOrd="1" destOrd="0" presId="urn:microsoft.com/office/officeart/2005/8/layout/hierarchy1"/>
    <dgm:cxn modelId="{669F2454-4516-4B91-97B3-23450097F451}" type="presParOf" srcId="{51F9036F-E820-45EE-9D45-88588F3E860D}" destId="{F68E8437-24BB-40B0-BB93-811E3D62366D}" srcOrd="0" destOrd="0" presId="urn:microsoft.com/office/officeart/2005/8/layout/hierarchy1"/>
    <dgm:cxn modelId="{73F7CACE-FAA3-4F70-9C79-20FE07BE48FD}" type="presParOf" srcId="{51F9036F-E820-45EE-9D45-88588F3E860D}" destId="{D6F40F21-FF06-4684-B61A-EBD395F028BD}" srcOrd="1" destOrd="0" presId="urn:microsoft.com/office/officeart/2005/8/layout/hierarchy1"/>
    <dgm:cxn modelId="{65FEB2C5-D743-495A-B6B7-3772C8D843E0}" type="presParOf" srcId="{D6F40F21-FF06-4684-B61A-EBD395F028BD}" destId="{27F18871-D8D4-4CDF-B2C5-32A8A092E522}" srcOrd="0" destOrd="0" presId="urn:microsoft.com/office/officeart/2005/8/layout/hierarchy1"/>
    <dgm:cxn modelId="{BFAED24E-CD12-456C-9A92-168E618DB8F2}" type="presParOf" srcId="{27F18871-D8D4-4CDF-B2C5-32A8A092E522}" destId="{630FF4CB-149B-41EE-93ED-1CF75BFA479A}" srcOrd="0" destOrd="0" presId="urn:microsoft.com/office/officeart/2005/8/layout/hierarchy1"/>
    <dgm:cxn modelId="{FE102F92-4F4B-48F8-9C54-D416431A743E}" type="presParOf" srcId="{27F18871-D8D4-4CDF-B2C5-32A8A092E522}" destId="{031E4431-BFEC-4C5B-82C6-AB8ED4D1E034}" srcOrd="1" destOrd="0" presId="urn:microsoft.com/office/officeart/2005/8/layout/hierarchy1"/>
    <dgm:cxn modelId="{EDDA59DA-B911-4917-985E-AB0F5F52F32F}" type="presParOf" srcId="{D6F40F21-FF06-4684-B61A-EBD395F028BD}" destId="{5BC1A6B4-E8A2-4274-85BB-3B84C4B87E2C}" srcOrd="1" destOrd="0" presId="urn:microsoft.com/office/officeart/2005/8/layout/hierarchy1"/>
    <dgm:cxn modelId="{7FCDF9F1-49F3-47AC-BE64-0D0EBEF63016}" type="presParOf" srcId="{5BC1A6B4-E8A2-4274-85BB-3B84C4B87E2C}" destId="{EBA6DD24-473B-49B1-9BAB-BB724FE173AA}" srcOrd="0" destOrd="0" presId="urn:microsoft.com/office/officeart/2005/8/layout/hierarchy1"/>
    <dgm:cxn modelId="{55287847-FE9D-49DA-8BE4-C5959A311B50}" type="presParOf" srcId="{5BC1A6B4-E8A2-4274-85BB-3B84C4B87E2C}" destId="{AA9E9F8F-4915-45D9-9AD2-1DEC6D841C1E}" srcOrd="1" destOrd="0" presId="urn:microsoft.com/office/officeart/2005/8/layout/hierarchy1"/>
    <dgm:cxn modelId="{45599165-EC06-4095-A504-0560D9FFA74E}" type="presParOf" srcId="{AA9E9F8F-4915-45D9-9AD2-1DEC6D841C1E}" destId="{C1A8293C-B5B9-4321-BE9D-8D518C0EF11E}" srcOrd="0" destOrd="0" presId="urn:microsoft.com/office/officeart/2005/8/layout/hierarchy1"/>
    <dgm:cxn modelId="{F542A407-0147-4382-ADB7-C685DAC84871}" type="presParOf" srcId="{C1A8293C-B5B9-4321-BE9D-8D518C0EF11E}" destId="{595F2904-0B76-4DEF-B750-4EE971EBB927}" srcOrd="0" destOrd="0" presId="urn:microsoft.com/office/officeart/2005/8/layout/hierarchy1"/>
    <dgm:cxn modelId="{1F6D4949-84FD-4F7F-B645-7284F61CF0B9}" type="presParOf" srcId="{C1A8293C-B5B9-4321-BE9D-8D518C0EF11E}" destId="{CBFDF637-EB94-4ED9-B5B9-DB2D798D875D}" srcOrd="1" destOrd="0" presId="urn:microsoft.com/office/officeart/2005/8/layout/hierarchy1"/>
    <dgm:cxn modelId="{642121CD-9BE6-4F23-B3D8-03A3CFCCDA37}" type="presParOf" srcId="{AA9E9F8F-4915-45D9-9AD2-1DEC6D841C1E}" destId="{9D80985B-28A0-46C0-8379-EE5539730DF6}" srcOrd="1" destOrd="0" presId="urn:microsoft.com/office/officeart/2005/8/layout/hierarchy1"/>
    <dgm:cxn modelId="{D245ED90-C68D-4B71-9041-A38937215243}" type="presParOf" srcId="{9D80985B-28A0-46C0-8379-EE5539730DF6}" destId="{DC6D1227-D985-48E9-81E9-99FB91D78D3C}" srcOrd="0" destOrd="0" presId="urn:microsoft.com/office/officeart/2005/8/layout/hierarchy1"/>
    <dgm:cxn modelId="{9E3E36F8-8227-41A3-89BE-7FCC116AA786}" type="presParOf" srcId="{9D80985B-28A0-46C0-8379-EE5539730DF6}" destId="{F891E49B-7949-47A2-A6F7-00701EFB20FA}" srcOrd="1" destOrd="0" presId="urn:microsoft.com/office/officeart/2005/8/layout/hierarchy1"/>
    <dgm:cxn modelId="{45345636-8F99-446B-AC17-881028BE5423}" type="presParOf" srcId="{F891E49B-7949-47A2-A6F7-00701EFB20FA}" destId="{0C1DC792-7DB7-4864-AA7D-DA1FD668E42A}" srcOrd="0" destOrd="0" presId="urn:microsoft.com/office/officeart/2005/8/layout/hierarchy1"/>
    <dgm:cxn modelId="{89F7E80A-8969-4193-80B0-FAB0806FB03D}" type="presParOf" srcId="{0C1DC792-7DB7-4864-AA7D-DA1FD668E42A}" destId="{8DC81FB0-70BF-4576-9EAB-9915E0DC61C3}" srcOrd="0" destOrd="0" presId="urn:microsoft.com/office/officeart/2005/8/layout/hierarchy1"/>
    <dgm:cxn modelId="{EF913666-37EA-432D-BFD5-A59D174F7BEE}" type="presParOf" srcId="{0C1DC792-7DB7-4864-AA7D-DA1FD668E42A}" destId="{12969093-8643-415C-8AF3-7AB0263F0DBB}" srcOrd="1" destOrd="0" presId="urn:microsoft.com/office/officeart/2005/8/layout/hierarchy1"/>
    <dgm:cxn modelId="{E19DFDAA-04EE-4D0C-8DAF-DD862AE45457}" type="presParOf" srcId="{F891E49B-7949-47A2-A6F7-00701EFB20FA}" destId="{B7923915-0F9F-4674-B9C2-E8F50087C5DB}" srcOrd="1" destOrd="0" presId="urn:microsoft.com/office/officeart/2005/8/layout/hierarchy1"/>
    <dgm:cxn modelId="{2C10FBF2-43D8-4473-926E-D0D6AA07CD14}" type="presParOf" srcId="{9D80985B-28A0-46C0-8379-EE5539730DF6}" destId="{B78D057D-B251-4414-A166-A7C3CB3350E4}" srcOrd="2" destOrd="0" presId="urn:microsoft.com/office/officeart/2005/8/layout/hierarchy1"/>
    <dgm:cxn modelId="{BF0C2872-B9C2-4AE6-B1E3-A04C43AF8323}" type="presParOf" srcId="{9D80985B-28A0-46C0-8379-EE5539730DF6}" destId="{37189ECC-9679-4B34-8EA6-F4AF822E162F}" srcOrd="3" destOrd="0" presId="urn:microsoft.com/office/officeart/2005/8/layout/hierarchy1"/>
    <dgm:cxn modelId="{CCB3593F-6381-45BE-8024-C9EB12E3575C}" type="presParOf" srcId="{37189ECC-9679-4B34-8EA6-F4AF822E162F}" destId="{FFCD652B-60DA-4210-B9CC-BBB8645EE302}" srcOrd="0" destOrd="0" presId="urn:microsoft.com/office/officeart/2005/8/layout/hierarchy1"/>
    <dgm:cxn modelId="{26EFB3B6-8323-4B28-9FDA-F14E534D4E19}" type="presParOf" srcId="{FFCD652B-60DA-4210-B9CC-BBB8645EE302}" destId="{9068C5E5-F533-4252-9122-6E09123AD633}" srcOrd="0" destOrd="0" presId="urn:microsoft.com/office/officeart/2005/8/layout/hierarchy1"/>
    <dgm:cxn modelId="{D721D821-E963-4F88-87BF-FB351ECF45FA}" type="presParOf" srcId="{FFCD652B-60DA-4210-B9CC-BBB8645EE302}" destId="{4F062F82-7846-45B1-B070-E96480CAD0E9}" srcOrd="1" destOrd="0" presId="urn:microsoft.com/office/officeart/2005/8/layout/hierarchy1"/>
    <dgm:cxn modelId="{900A19C0-C9F4-44E1-8A1B-CD3E7646E4FE}" type="presParOf" srcId="{37189ECC-9679-4B34-8EA6-F4AF822E162F}" destId="{4F1B2A37-8DCB-402D-9AAA-653039FC3FA1}" srcOrd="1" destOrd="0" presId="urn:microsoft.com/office/officeart/2005/8/layout/hierarchy1"/>
    <dgm:cxn modelId="{A75D8570-442F-4FE5-8C7C-1DBC93A10D78}" type="presParOf" srcId="{51F9036F-E820-45EE-9D45-88588F3E860D}" destId="{2132DB2B-A904-48E9-B992-846BB2024A13}" srcOrd="2" destOrd="0" presId="urn:microsoft.com/office/officeart/2005/8/layout/hierarchy1"/>
    <dgm:cxn modelId="{1BF0A49B-D451-4E89-A6E4-88D1A626478D}" type="presParOf" srcId="{51F9036F-E820-45EE-9D45-88588F3E860D}" destId="{D97D561B-221E-4D29-B21C-DBDA2E111839}" srcOrd="3" destOrd="0" presId="urn:microsoft.com/office/officeart/2005/8/layout/hierarchy1"/>
    <dgm:cxn modelId="{CB179189-BBCC-45C8-BA30-2D78B2D950FE}" type="presParOf" srcId="{D97D561B-221E-4D29-B21C-DBDA2E111839}" destId="{1C33B2AE-54DA-4C4F-81F9-92AC6EE100F4}" srcOrd="0" destOrd="0" presId="urn:microsoft.com/office/officeart/2005/8/layout/hierarchy1"/>
    <dgm:cxn modelId="{3076DFB8-7ADF-4F6F-847B-73D7A4C6586C}" type="presParOf" srcId="{1C33B2AE-54DA-4C4F-81F9-92AC6EE100F4}" destId="{19AB64EA-7FE2-432B-9DDC-1E0A12251C35}" srcOrd="0" destOrd="0" presId="urn:microsoft.com/office/officeart/2005/8/layout/hierarchy1"/>
    <dgm:cxn modelId="{F1E281A9-4217-44DA-9876-C28D230EF9B8}" type="presParOf" srcId="{1C33B2AE-54DA-4C4F-81F9-92AC6EE100F4}" destId="{5A45046B-D09F-4133-BE49-917CBE28C5E3}" srcOrd="1" destOrd="0" presId="urn:microsoft.com/office/officeart/2005/8/layout/hierarchy1"/>
    <dgm:cxn modelId="{FDCEE406-1D3E-42D3-8038-34AE3FFDCA73}" type="presParOf" srcId="{D97D561B-221E-4D29-B21C-DBDA2E111839}" destId="{8F76BD51-F50D-4A4D-BEED-99EE4A7BB997}" srcOrd="1" destOrd="0" presId="urn:microsoft.com/office/officeart/2005/8/layout/hierarchy1"/>
    <dgm:cxn modelId="{1E67E7EB-F31F-4375-ABEA-55E3B56F7F59}" type="presParOf" srcId="{8F76BD51-F50D-4A4D-BEED-99EE4A7BB997}" destId="{8FF5D4F6-A56F-4C19-9421-2F9FBB2B5C29}" srcOrd="0" destOrd="0" presId="urn:microsoft.com/office/officeart/2005/8/layout/hierarchy1"/>
    <dgm:cxn modelId="{F4B10982-9915-4004-B0F0-DAC49CFFF7A4}" type="presParOf" srcId="{8F76BD51-F50D-4A4D-BEED-99EE4A7BB997}" destId="{96ACA141-EC30-45A1-8D47-E58BBECA9714}" srcOrd="1" destOrd="0" presId="urn:microsoft.com/office/officeart/2005/8/layout/hierarchy1"/>
    <dgm:cxn modelId="{F6E515D4-1D37-458F-AD9E-BFE10B4AEC39}" type="presParOf" srcId="{96ACA141-EC30-45A1-8D47-E58BBECA9714}" destId="{21546B64-64F1-41CB-BF87-8EFA30E13228}" srcOrd="0" destOrd="0" presId="urn:microsoft.com/office/officeart/2005/8/layout/hierarchy1"/>
    <dgm:cxn modelId="{F2A57680-9DF7-4677-BEA1-010F3547A410}" type="presParOf" srcId="{21546B64-64F1-41CB-BF87-8EFA30E13228}" destId="{8EFEED14-346F-4E92-8438-057B62D48234}" srcOrd="0" destOrd="0" presId="urn:microsoft.com/office/officeart/2005/8/layout/hierarchy1"/>
    <dgm:cxn modelId="{5D24CA35-04F9-4B5B-9D8E-C90703551498}" type="presParOf" srcId="{21546B64-64F1-41CB-BF87-8EFA30E13228}" destId="{D4AB00C5-F9B7-4B0F-A5AC-62AAF184B833}" srcOrd="1" destOrd="0" presId="urn:microsoft.com/office/officeart/2005/8/layout/hierarchy1"/>
    <dgm:cxn modelId="{04880DA1-43B3-4710-91A7-91FF8BA7F284}" type="presParOf" srcId="{96ACA141-EC30-45A1-8D47-E58BBECA9714}" destId="{58B949A2-87E4-487C-A395-DC47D60534BD}" srcOrd="1" destOrd="0" presId="urn:microsoft.com/office/officeart/2005/8/layout/hierarchy1"/>
    <dgm:cxn modelId="{9A12DD74-6D0F-4A3C-AD4F-453AF364EA9E}" type="presParOf" srcId="{58B949A2-87E4-487C-A395-DC47D60534BD}" destId="{045C3C59-3031-4319-A220-3E8B3D988AB9}" srcOrd="0" destOrd="0" presId="urn:microsoft.com/office/officeart/2005/8/layout/hierarchy1"/>
    <dgm:cxn modelId="{163F504C-CE50-4E9A-82F0-0C464C586891}" type="presParOf" srcId="{58B949A2-87E4-487C-A395-DC47D60534BD}" destId="{24FC79C7-96F1-4408-9109-E15B6326623E}" srcOrd="1" destOrd="0" presId="urn:microsoft.com/office/officeart/2005/8/layout/hierarchy1"/>
    <dgm:cxn modelId="{807CD359-A63B-4EFA-AA56-45BDE56F7B25}" type="presParOf" srcId="{24FC79C7-96F1-4408-9109-E15B6326623E}" destId="{29F3C65A-A4F0-4D2D-BF5C-327AD81C3348}" srcOrd="0" destOrd="0" presId="urn:microsoft.com/office/officeart/2005/8/layout/hierarchy1"/>
    <dgm:cxn modelId="{38D13B92-BDF3-463E-A6F2-132D04CAE5DC}" type="presParOf" srcId="{29F3C65A-A4F0-4D2D-BF5C-327AD81C3348}" destId="{9AA7A7E1-44CD-44E5-9FEC-889A574A8C62}" srcOrd="0" destOrd="0" presId="urn:microsoft.com/office/officeart/2005/8/layout/hierarchy1"/>
    <dgm:cxn modelId="{6BE32B09-3A82-4236-88E3-81E197EDCE41}" type="presParOf" srcId="{29F3C65A-A4F0-4D2D-BF5C-327AD81C3348}" destId="{63052280-430B-4B95-BB91-3FFF6B8C56C6}" srcOrd="1" destOrd="0" presId="urn:microsoft.com/office/officeart/2005/8/layout/hierarchy1"/>
    <dgm:cxn modelId="{81452C8B-68C1-4BC1-B21D-6D90553FE413}" type="presParOf" srcId="{24FC79C7-96F1-4408-9109-E15B6326623E}" destId="{90DAC8EF-6E1C-4756-B35C-072270857698}" srcOrd="1" destOrd="0" presId="urn:microsoft.com/office/officeart/2005/8/layout/hierarchy1"/>
    <dgm:cxn modelId="{C7671172-4254-4F38-966E-31E67B15F14C}" type="presParOf" srcId="{58B949A2-87E4-487C-A395-DC47D60534BD}" destId="{5A6F5527-05F3-41EE-8398-4B04048EBE80}" srcOrd="2" destOrd="0" presId="urn:microsoft.com/office/officeart/2005/8/layout/hierarchy1"/>
    <dgm:cxn modelId="{AA30CCE2-AE76-4761-A73F-4694E45D5FEB}" type="presParOf" srcId="{58B949A2-87E4-487C-A395-DC47D60534BD}" destId="{654BDA4C-A330-4B08-B21E-1B3136FD3867}" srcOrd="3" destOrd="0" presId="urn:microsoft.com/office/officeart/2005/8/layout/hierarchy1"/>
    <dgm:cxn modelId="{C8136E90-C53A-497D-BD5F-350F867A29E6}" type="presParOf" srcId="{654BDA4C-A330-4B08-B21E-1B3136FD3867}" destId="{D3B8BF0D-71C2-4B52-BCA8-647F7EAAE584}" srcOrd="0" destOrd="0" presId="urn:microsoft.com/office/officeart/2005/8/layout/hierarchy1"/>
    <dgm:cxn modelId="{861C0C25-13D2-462C-BE16-9729070EDA4F}" type="presParOf" srcId="{D3B8BF0D-71C2-4B52-BCA8-647F7EAAE584}" destId="{16C976C6-873B-4DB4-A33D-08B02348180C}" srcOrd="0" destOrd="0" presId="urn:microsoft.com/office/officeart/2005/8/layout/hierarchy1"/>
    <dgm:cxn modelId="{EE7CA898-E5C7-4611-937F-5562EC326533}" type="presParOf" srcId="{D3B8BF0D-71C2-4B52-BCA8-647F7EAAE584}" destId="{E955DF7D-D230-4A3B-9762-4AF7A71AC3D0}" srcOrd="1" destOrd="0" presId="urn:microsoft.com/office/officeart/2005/8/layout/hierarchy1"/>
    <dgm:cxn modelId="{18CCAD4A-84AF-4A7B-BA95-0FF7D5FFDC4B}" type="presParOf" srcId="{654BDA4C-A330-4B08-B21E-1B3136FD3867}" destId="{D119CEBB-4B80-41AF-B3C0-7853FEA4A8C5}" srcOrd="1" destOrd="0" presId="urn:microsoft.com/office/officeart/2005/8/layout/hierarchy1"/>
    <dgm:cxn modelId="{260323F1-7A3D-40FB-A86C-3844EAE31329}" type="presParOf" srcId="{8F76BD51-F50D-4A4D-BEED-99EE4A7BB997}" destId="{7B723911-B4CC-4912-BBBE-B6FC142ABADC}" srcOrd="2" destOrd="0" presId="urn:microsoft.com/office/officeart/2005/8/layout/hierarchy1"/>
    <dgm:cxn modelId="{B2C3599C-05EC-405E-A182-22EC32F7E9ED}" type="presParOf" srcId="{8F76BD51-F50D-4A4D-BEED-99EE4A7BB997}" destId="{E2C58386-B622-4789-BC63-1BCD3FA03FDC}" srcOrd="3" destOrd="0" presId="urn:microsoft.com/office/officeart/2005/8/layout/hierarchy1"/>
    <dgm:cxn modelId="{1E4A957B-15A0-4907-9485-564FCF779647}" type="presParOf" srcId="{E2C58386-B622-4789-BC63-1BCD3FA03FDC}" destId="{DB471829-7744-4147-A30A-B96754604ED4}" srcOrd="0" destOrd="0" presId="urn:microsoft.com/office/officeart/2005/8/layout/hierarchy1"/>
    <dgm:cxn modelId="{D471E24B-5D7D-431B-8D12-8FD5EDFE783A}" type="presParOf" srcId="{DB471829-7744-4147-A30A-B96754604ED4}" destId="{9801C87A-0FA9-4903-96FA-4A6CA6AC024B}" srcOrd="0" destOrd="0" presId="urn:microsoft.com/office/officeart/2005/8/layout/hierarchy1"/>
    <dgm:cxn modelId="{718FA488-E649-442E-B398-417C8821AD14}" type="presParOf" srcId="{DB471829-7744-4147-A30A-B96754604ED4}" destId="{3653CC55-D54F-4A80-AF02-85FBCC0DCBC1}" srcOrd="1" destOrd="0" presId="urn:microsoft.com/office/officeart/2005/8/layout/hierarchy1"/>
    <dgm:cxn modelId="{FB780C87-184A-4B91-8CC7-E912199E1E4F}" type="presParOf" srcId="{E2C58386-B622-4789-BC63-1BCD3FA03FDC}" destId="{CEC25A33-1FE9-489A-ADE7-B64A65A49974}" srcOrd="1" destOrd="0" presId="urn:microsoft.com/office/officeart/2005/8/layout/hierarchy1"/>
    <dgm:cxn modelId="{5B643A47-310F-4585-AFC5-EF3D8B7AD41A}" type="presParOf" srcId="{CEC25A33-1FE9-489A-ADE7-B64A65A49974}" destId="{C31F7EA8-F179-4120-8065-858EBB603A3E}" srcOrd="0" destOrd="0" presId="urn:microsoft.com/office/officeart/2005/8/layout/hierarchy1"/>
    <dgm:cxn modelId="{6A46EA48-1AD0-4424-9CA5-4E5E493DAF4B}" type="presParOf" srcId="{CEC25A33-1FE9-489A-ADE7-B64A65A49974}" destId="{85EB344D-48E4-4051-A9A0-801FE3423CDD}" srcOrd="1" destOrd="0" presId="urn:microsoft.com/office/officeart/2005/8/layout/hierarchy1"/>
    <dgm:cxn modelId="{ED6A2890-4FF5-4038-B3FA-AA3531FA2869}" type="presParOf" srcId="{85EB344D-48E4-4051-A9A0-801FE3423CDD}" destId="{5D5E229F-B214-49E2-89C3-3A8939FAB5BA}" srcOrd="0" destOrd="0" presId="urn:microsoft.com/office/officeart/2005/8/layout/hierarchy1"/>
    <dgm:cxn modelId="{E0F6DC78-B742-44B2-A6F2-18A277F345AE}" type="presParOf" srcId="{5D5E229F-B214-49E2-89C3-3A8939FAB5BA}" destId="{0F231DEC-87B8-4C5A-8676-A4A886225ED8}" srcOrd="0" destOrd="0" presId="urn:microsoft.com/office/officeart/2005/8/layout/hierarchy1"/>
    <dgm:cxn modelId="{D0584C6E-5499-4DDC-A0A1-F4FBBE9BD78E}" type="presParOf" srcId="{5D5E229F-B214-49E2-89C3-3A8939FAB5BA}" destId="{DD0737B8-7821-4A3D-8595-10D9DCF00666}" srcOrd="1" destOrd="0" presId="urn:microsoft.com/office/officeart/2005/8/layout/hierarchy1"/>
    <dgm:cxn modelId="{BFBE4E84-3BCE-41B9-961E-9461B3E6F7AE}" type="presParOf" srcId="{85EB344D-48E4-4051-A9A0-801FE3423CDD}" destId="{33AA494B-F3E1-4E25-BE8F-7104B5FA1E34}" srcOrd="1" destOrd="0" presId="urn:microsoft.com/office/officeart/2005/8/layout/hierarchy1"/>
    <dgm:cxn modelId="{DC968471-7571-49AF-96C9-77694DD5D428}" type="presParOf" srcId="{CEC25A33-1FE9-489A-ADE7-B64A65A49974}" destId="{70579786-2F51-4157-914F-45F825BF8995}" srcOrd="2" destOrd="0" presId="urn:microsoft.com/office/officeart/2005/8/layout/hierarchy1"/>
    <dgm:cxn modelId="{2F786919-C623-4EF1-B4A6-E7E4EAB64E83}" type="presParOf" srcId="{CEC25A33-1FE9-489A-ADE7-B64A65A49974}" destId="{632024D9-6517-4875-8BE0-7B18BFC78191}" srcOrd="3" destOrd="0" presId="urn:microsoft.com/office/officeart/2005/8/layout/hierarchy1"/>
    <dgm:cxn modelId="{2C747245-54C9-4D75-BD5E-010676875B84}" type="presParOf" srcId="{632024D9-6517-4875-8BE0-7B18BFC78191}" destId="{1EA754D1-17A4-4DB9-A147-4FD445D5A497}" srcOrd="0" destOrd="0" presId="urn:microsoft.com/office/officeart/2005/8/layout/hierarchy1"/>
    <dgm:cxn modelId="{32A28A04-5F7E-45A4-A633-C30AB0A95619}" type="presParOf" srcId="{1EA754D1-17A4-4DB9-A147-4FD445D5A497}" destId="{53563C81-0E10-4BE4-ADBD-C7F798409FC3}" srcOrd="0" destOrd="0" presId="urn:microsoft.com/office/officeart/2005/8/layout/hierarchy1"/>
    <dgm:cxn modelId="{ED496297-2875-49F7-AA44-70C20C424C31}" type="presParOf" srcId="{1EA754D1-17A4-4DB9-A147-4FD445D5A497}" destId="{9434E81E-BB39-4268-A2C6-5E94EDD7165B}" srcOrd="1" destOrd="0" presId="urn:microsoft.com/office/officeart/2005/8/layout/hierarchy1"/>
    <dgm:cxn modelId="{902FF2E0-D309-494A-B2A9-FFE1D7ADCB7F}" type="presParOf" srcId="{632024D9-6517-4875-8BE0-7B18BFC78191}" destId="{BFF6CFBF-6B7E-4F42-8FED-F8A4C154CEF1}" srcOrd="1" destOrd="0" presId="urn:microsoft.com/office/officeart/2005/8/layout/hierarchy1"/>
    <dgm:cxn modelId="{BDC9DD82-BE07-4780-AB54-7FA2BA2C6F4B}" type="presParOf" srcId="{15ABCA61-AD4B-4914-B41E-8AA7EA6A2529}" destId="{879A772F-5133-44EC-93F5-ABDA0ECADDD1}" srcOrd="2" destOrd="0" presId="urn:microsoft.com/office/officeart/2005/8/layout/hierarchy1"/>
    <dgm:cxn modelId="{F6B06C5E-4B05-4561-B692-DA2F52103E5A}" type="presParOf" srcId="{15ABCA61-AD4B-4914-B41E-8AA7EA6A2529}" destId="{51EED08D-26BB-4784-B982-4137831B8D1F}" srcOrd="3" destOrd="0" presId="urn:microsoft.com/office/officeart/2005/8/layout/hierarchy1"/>
    <dgm:cxn modelId="{86065762-D4F8-41BE-8ECB-CA67246189A3}" type="presParOf" srcId="{51EED08D-26BB-4784-B982-4137831B8D1F}" destId="{30863DD2-6C76-4956-A903-9B278E7EB064}" srcOrd="0" destOrd="0" presId="urn:microsoft.com/office/officeart/2005/8/layout/hierarchy1"/>
    <dgm:cxn modelId="{EBB8CEBC-AADD-44F8-B457-02D7A2099C92}" type="presParOf" srcId="{30863DD2-6C76-4956-A903-9B278E7EB064}" destId="{0C1311EC-7C6C-4898-8152-83E97C886ED0}" srcOrd="0" destOrd="0" presId="urn:microsoft.com/office/officeart/2005/8/layout/hierarchy1"/>
    <dgm:cxn modelId="{5B7DD665-3F64-45E1-84F7-5A75FEB2DF5A}" type="presParOf" srcId="{30863DD2-6C76-4956-A903-9B278E7EB064}" destId="{6F142A82-7517-431E-9232-5551CB427D24}" srcOrd="1" destOrd="0" presId="urn:microsoft.com/office/officeart/2005/8/layout/hierarchy1"/>
    <dgm:cxn modelId="{FE898EEA-900D-4232-B138-9362D39C9047}" type="presParOf" srcId="{51EED08D-26BB-4784-B982-4137831B8D1F}" destId="{9B53FB09-7132-4805-B2DC-725565E625AB}" srcOrd="1" destOrd="0" presId="urn:microsoft.com/office/officeart/2005/8/layout/hierarchy1"/>
    <dgm:cxn modelId="{00013F95-436F-4D6C-9B43-B18F5D864F84}" type="presParOf" srcId="{9B53FB09-7132-4805-B2DC-725565E625AB}" destId="{65428106-9BBC-46EC-8070-8AA331953E37}" srcOrd="0" destOrd="0" presId="urn:microsoft.com/office/officeart/2005/8/layout/hierarchy1"/>
    <dgm:cxn modelId="{FE601344-961E-4824-96E4-D4041660D972}" type="presParOf" srcId="{9B53FB09-7132-4805-B2DC-725565E625AB}" destId="{8D2D27EE-ACC4-496C-9DE4-737FE9ED877C}" srcOrd="1" destOrd="0" presId="urn:microsoft.com/office/officeart/2005/8/layout/hierarchy1"/>
    <dgm:cxn modelId="{1AEA055C-3E61-4C8B-9B3D-80ECE5C8E09A}" type="presParOf" srcId="{8D2D27EE-ACC4-496C-9DE4-737FE9ED877C}" destId="{1F507BA2-7AB6-4DE4-80FC-3714E0427167}" srcOrd="0" destOrd="0" presId="urn:microsoft.com/office/officeart/2005/8/layout/hierarchy1"/>
    <dgm:cxn modelId="{5D764A53-DD00-4FB8-B622-7E95F2B51111}" type="presParOf" srcId="{1F507BA2-7AB6-4DE4-80FC-3714E0427167}" destId="{1AEB3332-51EE-4AD6-A127-7BDFC1ACAEC1}" srcOrd="0" destOrd="0" presId="urn:microsoft.com/office/officeart/2005/8/layout/hierarchy1"/>
    <dgm:cxn modelId="{B6E947A9-0252-4F4D-BDCA-9AC7B2899C5B}" type="presParOf" srcId="{1F507BA2-7AB6-4DE4-80FC-3714E0427167}" destId="{D943F5B4-7D4A-4C8A-8104-8AE004955238}" srcOrd="1" destOrd="0" presId="urn:microsoft.com/office/officeart/2005/8/layout/hierarchy1"/>
    <dgm:cxn modelId="{BBB736D4-C51E-4429-810A-9656A4759991}" type="presParOf" srcId="{8D2D27EE-ACC4-496C-9DE4-737FE9ED877C}" destId="{F346C9C7-52CA-43FE-99CD-53455ABC6F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5E8D6-C0FF-4CA2-B263-D2D3C5DC078A}">
      <dsp:nvSpPr>
        <dsp:cNvPr id="0" name=""/>
        <dsp:cNvSpPr/>
      </dsp:nvSpPr>
      <dsp:spPr>
        <a:xfrm rot="16200000">
          <a:off x="2872654" y="2712802"/>
          <a:ext cx="5744411" cy="35104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203200" rIns="182880" bIns="203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PROGRAMACIÓN TRADICIONAL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Es un proceso manual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El programador formula manualmente o codifica reglas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Se usan </a:t>
          </a:r>
          <a:r>
            <a:rPr lang="es-CL" sz="2200" b="1" kern="1200" dirty="0"/>
            <a:t>datos de entrada,</a:t>
          </a:r>
          <a:r>
            <a:rPr lang="es-CL" sz="2200" kern="1200" dirty="0"/>
            <a:t> se procesan y se obtienen </a:t>
          </a:r>
          <a:r>
            <a:rPr lang="es-CL" sz="2200" b="1" kern="1200" dirty="0"/>
            <a:t>datos de salida</a:t>
          </a:r>
        </a:p>
      </dsp:txBody>
      <dsp:txXfrm rot="5400000">
        <a:off x="4161035" y="1767216"/>
        <a:ext cx="3339047" cy="5401617"/>
      </dsp:txXfrm>
    </dsp:sp>
    <dsp:sp modelId="{EB6C130D-7877-4E67-88A6-0FBE941FCE98}">
      <dsp:nvSpPr>
        <dsp:cNvPr id="0" name=""/>
        <dsp:cNvSpPr/>
      </dsp:nvSpPr>
      <dsp:spPr>
        <a:xfrm rot="5400000">
          <a:off x="6542501" y="2712802"/>
          <a:ext cx="5744411" cy="35104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03200" rIns="121920" bIns="203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MACHINE LEARNING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Los </a:t>
          </a:r>
          <a:r>
            <a:rPr lang="es-CL" sz="2200" b="1" kern="1200" dirty="0"/>
            <a:t>datos de entrada y salida </a:t>
          </a:r>
          <a:r>
            <a:rPr lang="es-CL" sz="2200" kern="1200" dirty="0"/>
            <a:t>alimentan un programa para crear un modelo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Los algoritmos formulan automáticamente las reglas a partir de los </a:t>
          </a:r>
          <a:r>
            <a:rPr lang="es-CL" sz="2200" b="1" kern="1200" dirty="0"/>
            <a:t>datos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200" kern="1200" dirty="0"/>
            <a:t>No sustituye la programación tradicional; la complementa y potencia</a:t>
          </a:r>
        </a:p>
      </dsp:txBody>
      <dsp:txXfrm rot="-5400000">
        <a:off x="7659485" y="1767216"/>
        <a:ext cx="3339047" cy="5401617"/>
      </dsp:txXfrm>
    </dsp:sp>
    <dsp:sp modelId="{E68FB5BB-8942-4C28-995B-3DF7FEB5F130}">
      <dsp:nvSpPr>
        <dsp:cNvPr id="0" name=""/>
        <dsp:cNvSpPr/>
      </dsp:nvSpPr>
      <dsp:spPr>
        <a:xfrm>
          <a:off x="5744501" y="0"/>
          <a:ext cx="3669846" cy="3669668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C3729-8786-4B10-9056-138649D2119C}">
      <dsp:nvSpPr>
        <dsp:cNvPr id="0" name=""/>
        <dsp:cNvSpPr/>
      </dsp:nvSpPr>
      <dsp:spPr>
        <a:xfrm rot="10800000">
          <a:off x="5744501" y="5265487"/>
          <a:ext cx="3669846" cy="3669668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28106-9BBC-46EC-8070-8AA331953E37}">
      <dsp:nvSpPr>
        <dsp:cNvPr id="0" name=""/>
        <dsp:cNvSpPr/>
      </dsp:nvSpPr>
      <dsp:spPr>
        <a:xfrm>
          <a:off x="10947333" y="2854973"/>
          <a:ext cx="91440" cy="5312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124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A772F-5133-44EC-93F5-ABDA0ECADDD1}">
      <dsp:nvSpPr>
        <dsp:cNvPr id="0" name=""/>
        <dsp:cNvSpPr/>
      </dsp:nvSpPr>
      <dsp:spPr>
        <a:xfrm>
          <a:off x="8202344" y="1163803"/>
          <a:ext cx="2790708" cy="531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31"/>
              </a:lnTo>
              <a:lnTo>
                <a:pt x="2790708" y="362031"/>
              </a:lnTo>
              <a:lnTo>
                <a:pt x="2790708" y="5312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79786-2F51-4157-914F-45F825BF8995}">
      <dsp:nvSpPr>
        <dsp:cNvPr id="0" name=""/>
        <dsp:cNvSpPr/>
      </dsp:nvSpPr>
      <dsp:spPr>
        <a:xfrm>
          <a:off x="10993053" y="6237312"/>
          <a:ext cx="1116283" cy="531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31"/>
              </a:lnTo>
              <a:lnTo>
                <a:pt x="1116283" y="362031"/>
              </a:lnTo>
              <a:lnTo>
                <a:pt x="1116283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F7EA8-F179-4120-8065-858EBB603A3E}">
      <dsp:nvSpPr>
        <dsp:cNvPr id="0" name=""/>
        <dsp:cNvSpPr/>
      </dsp:nvSpPr>
      <dsp:spPr>
        <a:xfrm>
          <a:off x="9876770" y="6237312"/>
          <a:ext cx="1116283" cy="531249"/>
        </a:xfrm>
        <a:custGeom>
          <a:avLst/>
          <a:gdLst/>
          <a:ahLst/>
          <a:cxnLst/>
          <a:rect l="0" t="0" r="0" b="0"/>
          <a:pathLst>
            <a:path>
              <a:moveTo>
                <a:pt x="1116283" y="0"/>
              </a:moveTo>
              <a:lnTo>
                <a:pt x="1116283" y="362031"/>
              </a:lnTo>
              <a:lnTo>
                <a:pt x="0" y="362031"/>
              </a:lnTo>
              <a:lnTo>
                <a:pt x="0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3911-B4CC-4912-BBBE-B6FC142ABADC}">
      <dsp:nvSpPr>
        <dsp:cNvPr id="0" name=""/>
        <dsp:cNvSpPr/>
      </dsp:nvSpPr>
      <dsp:spPr>
        <a:xfrm>
          <a:off x="8760486" y="4546142"/>
          <a:ext cx="2232566" cy="531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31"/>
              </a:lnTo>
              <a:lnTo>
                <a:pt x="2232566" y="362031"/>
              </a:lnTo>
              <a:lnTo>
                <a:pt x="2232566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F5527-05F3-41EE-8398-4B04048EBE80}">
      <dsp:nvSpPr>
        <dsp:cNvPr id="0" name=""/>
        <dsp:cNvSpPr/>
      </dsp:nvSpPr>
      <dsp:spPr>
        <a:xfrm>
          <a:off x="6527919" y="6237312"/>
          <a:ext cx="1116283" cy="531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31"/>
              </a:lnTo>
              <a:lnTo>
                <a:pt x="1116283" y="362031"/>
              </a:lnTo>
              <a:lnTo>
                <a:pt x="1116283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C3C59-3031-4319-A220-3E8B3D988AB9}">
      <dsp:nvSpPr>
        <dsp:cNvPr id="0" name=""/>
        <dsp:cNvSpPr/>
      </dsp:nvSpPr>
      <dsp:spPr>
        <a:xfrm>
          <a:off x="5411636" y="6237312"/>
          <a:ext cx="1116283" cy="531249"/>
        </a:xfrm>
        <a:custGeom>
          <a:avLst/>
          <a:gdLst/>
          <a:ahLst/>
          <a:cxnLst/>
          <a:rect l="0" t="0" r="0" b="0"/>
          <a:pathLst>
            <a:path>
              <a:moveTo>
                <a:pt x="1116283" y="0"/>
              </a:moveTo>
              <a:lnTo>
                <a:pt x="1116283" y="362031"/>
              </a:lnTo>
              <a:lnTo>
                <a:pt x="0" y="362031"/>
              </a:lnTo>
              <a:lnTo>
                <a:pt x="0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5D4F6-A56F-4C19-9421-2F9FBB2B5C29}">
      <dsp:nvSpPr>
        <dsp:cNvPr id="0" name=""/>
        <dsp:cNvSpPr/>
      </dsp:nvSpPr>
      <dsp:spPr>
        <a:xfrm>
          <a:off x="6527919" y="4546142"/>
          <a:ext cx="2232566" cy="531249"/>
        </a:xfrm>
        <a:custGeom>
          <a:avLst/>
          <a:gdLst/>
          <a:ahLst/>
          <a:cxnLst/>
          <a:rect l="0" t="0" r="0" b="0"/>
          <a:pathLst>
            <a:path>
              <a:moveTo>
                <a:pt x="2232566" y="0"/>
              </a:moveTo>
              <a:lnTo>
                <a:pt x="2232566" y="362031"/>
              </a:lnTo>
              <a:lnTo>
                <a:pt x="0" y="362031"/>
              </a:lnTo>
              <a:lnTo>
                <a:pt x="0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2DB2B-A904-48E9-B992-846BB2024A13}">
      <dsp:nvSpPr>
        <dsp:cNvPr id="0" name=""/>
        <dsp:cNvSpPr/>
      </dsp:nvSpPr>
      <dsp:spPr>
        <a:xfrm>
          <a:off x="5411636" y="2854973"/>
          <a:ext cx="3348850" cy="531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31"/>
              </a:lnTo>
              <a:lnTo>
                <a:pt x="3348850" y="362031"/>
              </a:lnTo>
              <a:lnTo>
                <a:pt x="3348850" y="53124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D057D-B251-4414-A166-A7C3CB3350E4}">
      <dsp:nvSpPr>
        <dsp:cNvPr id="0" name=""/>
        <dsp:cNvSpPr/>
      </dsp:nvSpPr>
      <dsp:spPr>
        <a:xfrm>
          <a:off x="2062785" y="6237312"/>
          <a:ext cx="1116283" cy="531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31"/>
              </a:lnTo>
              <a:lnTo>
                <a:pt x="1116283" y="362031"/>
              </a:lnTo>
              <a:lnTo>
                <a:pt x="1116283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D1227-D985-48E9-81E9-99FB91D78D3C}">
      <dsp:nvSpPr>
        <dsp:cNvPr id="0" name=""/>
        <dsp:cNvSpPr/>
      </dsp:nvSpPr>
      <dsp:spPr>
        <a:xfrm>
          <a:off x="946502" y="6237312"/>
          <a:ext cx="1116283" cy="531249"/>
        </a:xfrm>
        <a:custGeom>
          <a:avLst/>
          <a:gdLst/>
          <a:ahLst/>
          <a:cxnLst/>
          <a:rect l="0" t="0" r="0" b="0"/>
          <a:pathLst>
            <a:path>
              <a:moveTo>
                <a:pt x="1116283" y="0"/>
              </a:moveTo>
              <a:lnTo>
                <a:pt x="1116283" y="362031"/>
              </a:lnTo>
              <a:lnTo>
                <a:pt x="0" y="362031"/>
              </a:lnTo>
              <a:lnTo>
                <a:pt x="0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6DD24-473B-49B1-9BAB-BB724FE173AA}">
      <dsp:nvSpPr>
        <dsp:cNvPr id="0" name=""/>
        <dsp:cNvSpPr/>
      </dsp:nvSpPr>
      <dsp:spPr>
        <a:xfrm>
          <a:off x="2017065" y="4546142"/>
          <a:ext cx="91440" cy="5312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12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E8437-24BB-40B0-BB93-811E3D62366D}">
      <dsp:nvSpPr>
        <dsp:cNvPr id="0" name=""/>
        <dsp:cNvSpPr/>
      </dsp:nvSpPr>
      <dsp:spPr>
        <a:xfrm>
          <a:off x="2062785" y="2854973"/>
          <a:ext cx="3348850" cy="531249"/>
        </a:xfrm>
        <a:custGeom>
          <a:avLst/>
          <a:gdLst/>
          <a:ahLst/>
          <a:cxnLst/>
          <a:rect l="0" t="0" r="0" b="0"/>
          <a:pathLst>
            <a:path>
              <a:moveTo>
                <a:pt x="3348850" y="0"/>
              </a:moveTo>
              <a:lnTo>
                <a:pt x="3348850" y="362031"/>
              </a:lnTo>
              <a:lnTo>
                <a:pt x="0" y="362031"/>
              </a:lnTo>
              <a:lnTo>
                <a:pt x="0" y="53124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3FA44-5103-49E5-9955-4239DF32D6D6}">
      <dsp:nvSpPr>
        <dsp:cNvPr id="0" name=""/>
        <dsp:cNvSpPr/>
      </dsp:nvSpPr>
      <dsp:spPr>
        <a:xfrm>
          <a:off x="5411636" y="1163803"/>
          <a:ext cx="2790708" cy="531249"/>
        </a:xfrm>
        <a:custGeom>
          <a:avLst/>
          <a:gdLst/>
          <a:ahLst/>
          <a:cxnLst/>
          <a:rect l="0" t="0" r="0" b="0"/>
          <a:pathLst>
            <a:path>
              <a:moveTo>
                <a:pt x="2790708" y="0"/>
              </a:moveTo>
              <a:lnTo>
                <a:pt x="2790708" y="362031"/>
              </a:lnTo>
              <a:lnTo>
                <a:pt x="0" y="362031"/>
              </a:lnTo>
              <a:lnTo>
                <a:pt x="0" y="5312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235D6-7888-486C-8C87-EF487CCEFFE2}">
      <dsp:nvSpPr>
        <dsp:cNvPr id="0" name=""/>
        <dsp:cNvSpPr/>
      </dsp:nvSpPr>
      <dsp:spPr>
        <a:xfrm>
          <a:off x="7289022" y="3883"/>
          <a:ext cx="1826645" cy="1159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F3D7E-4E67-4D39-AD6B-CE2C5BFB2EA7}">
      <dsp:nvSpPr>
        <dsp:cNvPr id="0" name=""/>
        <dsp:cNvSpPr/>
      </dsp:nvSpPr>
      <dsp:spPr>
        <a:xfrm>
          <a:off x="7491982" y="196696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kern="1200" dirty="0"/>
            <a:t>DATOS</a:t>
          </a:r>
        </a:p>
      </dsp:txBody>
      <dsp:txXfrm>
        <a:off x="7525955" y="230669"/>
        <a:ext cx="1758699" cy="1091974"/>
      </dsp:txXfrm>
    </dsp:sp>
    <dsp:sp modelId="{B1C6633D-F9A5-4DBD-BDC7-0C385D925DBD}">
      <dsp:nvSpPr>
        <dsp:cNvPr id="0" name=""/>
        <dsp:cNvSpPr/>
      </dsp:nvSpPr>
      <dsp:spPr>
        <a:xfrm>
          <a:off x="4498313" y="1695053"/>
          <a:ext cx="1826645" cy="11599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EAA31-3B6B-4C2D-AD2B-D7AB25A0900A}">
      <dsp:nvSpPr>
        <dsp:cNvPr id="0" name=""/>
        <dsp:cNvSpPr/>
      </dsp:nvSpPr>
      <dsp:spPr>
        <a:xfrm>
          <a:off x="4701273" y="1887865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Estructurados</a:t>
          </a:r>
        </a:p>
      </dsp:txBody>
      <dsp:txXfrm>
        <a:off x="4735246" y="1921838"/>
        <a:ext cx="1758699" cy="1091974"/>
      </dsp:txXfrm>
    </dsp:sp>
    <dsp:sp modelId="{630FF4CB-149B-41EE-93ED-1CF75BFA479A}">
      <dsp:nvSpPr>
        <dsp:cNvPr id="0" name=""/>
        <dsp:cNvSpPr/>
      </dsp:nvSpPr>
      <dsp:spPr>
        <a:xfrm>
          <a:off x="1149462" y="3386222"/>
          <a:ext cx="1826645" cy="11599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E4431-BFEC-4C5B-82C6-AB8ED4D1E034}">
      <dsp:nvSpPr>
        <dsp:cNvPr id="0" name=""/>
        <dsp:cNvSpPr/>
      </dsp:nvSpPr>
      <dsp:spPr>
        <a:xfrm>
          <a:off x="1352423" y="3579035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Categóricos</a:t>
          </a:r>
        </a:p>
      </dsp:txBody>
      <dsp:txXfrm>
        <a:off x="1386396" y="3613008"/>
        <a:ext cx="1758699" cy="1091974"/>
      </dsp:txXfrm>
    </dsp:sp>
    <dsp:sp modelId="{595F2904-0B76-4DEF-B750-4EE971EBB927}">
      <dsp:nvSpPr>
        <dsp:cNvPr id="0" name=""/>
        <dsp:cNvSpPr/>
      </dsp:nvSpPr>
      <dsp:spPr>
        <a:xfrm>
          <a:off x="1149462" y="5077392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DF637-EB94-4ED9-B5B9-DB2D798D875D}">
      <dsp:nvSpPr>
        <dsp:cNvPr id="0" name=""/>
        <dsp:cNvSpPr/>
      </dsp:nvSpPr>
      <dsp:spPr>
        <a:xfrm>
          <a:off x="1352423" y="527020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Orden</a:t>
          </a:r>
        </a:p>
      </dsp:txBody>
      <dsp:txXfrm>
        <a:off x="1386396" y="5304177"/>
        <a:ext cx="1758699" cy="1091974"/>
      </dsp:txXfrm>
    </dsp:sp>
    <dsp:sp modelId="{8DC81FB0-70BF-4576-9EAB-9915E0DC61C3}">
      <dsp:nvSpPr>
        <dsp:cNvPr id="0" name=""/>
        <dsp:cNvSpPr/>
      </dsp:nvSpPr>
      <dsp:spPr>
        <a:xfrm>
          <a:off x="33179" y="6768561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69093-8643-415C-8AF3-7AB0263F0DBB}">
      <dsp:nvSpPr>
        <dsp:cNvPr id="0" name=""/>
        <dsp:cNvSpPr/>
      </dsp:nvSpPr>
      <dsp:spPr>
        <a:xfrm>
          <a:off x="236140" y="696137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Ordinal</a:t>
          </a:r>
        </a:p>
      </dsp:txBody>
      <dsp:txXfrm>
        <a:off x="270113" y="6995347"/>
        <a:ext cx="1758699" cy="1091974"/>
      </dsp:txXfrm>
    </dsp:sp>
    <dsp:sp modelId="{9068C5E5-F533-4252-9122-6E09123AD633}">
      <dsp:nvSpPr>
        <dsp:cNvPr id="0" name=""/>
        <dsp:cNvSpPr/>
      </dsp:nvSpPr>
      <dsp:spPr>
        <a:xfrm>
          <a:off x="2265746" y="6768561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62F82-7846-45B1-B070-E96480CAD0E9}">
      <dsp:nvSpPr>
        <dsp:cNvPr id="0" name=""/>
        <dsp:cNvSpPr/>
      </dsp:nvSpPr>
      <dsp:spPr>
        <a:xfrm>
          <a:off x="2468706" y="696137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Nominal</a:t>
          </a:r>
        </a:p>
      </dsp:txBody>
      <dsp:txXfrm>
        <a:off x="2502679" y="6995347"/>
        <a:ext cx="1758699" cy="1091974"/>
      </dsp:txXfrm>
    </dsp:sp>
    <dsp:sp modelId="{19AB64EA-7FE2-432B-9DDC-1E0A12251C35}">
      <dsp:nvSpPr>
        <dsp:cNvPr id="0" name=""/>
        <dsp:cNvSpPr/>
      </dsp:nvSpPr>
      <dsp:spPr>
        <a:xfrm>
          <a:off x="7847163" y="3386222"/>
          <a:ext cx="1826645" cy="11599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5046B-D09F-4133-BE49-917CBE28C5E3}">
      <dsp:nvSpPr>
        <dsp:cNvPr id="0" name=""/>
        <dsp:cNvSpPr/>
      </dsp:nvSpPr>
      <dsp:spPr>
        <a:xfrm>
          <a:off x="8050124" y="3579035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Numéricos</a:t>
          </a:r>
        </a:p>
      </dsp:txBody>
      <dsp:txXfrm>
        <a:off x="8084097" y="3613008"/>
        <a:ext cx="1758699" cy="1091974"/>
      </dsp:txXfrm>
    </dsp:sp>
    <dsp:sp modelId="{8EFEED14-346F-4E92-8438-057B62D48234}">
      <dsp:nvSpPr>
        <dsp:cNvPr id="0" name=""/>
        <dsp:cNvSpPr/>
      </dsp:nvSpPr>
      <dsp:spPr>
        <a:xfrm>
          <a:off x="5614596" y="5077392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B00C5-F9B7-4B0F-A5AC-62AAF184B833}">
      <dsp:nvSpPr>
        <dsp:cNvPr id="0" name=""/>
        <dsp:cNvSpPr/>
      </dsp:nvSpPr>
      <dsp:spPr>
        <a:xfrm>
          <a:off x="5817557" y="527020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Orden</a:t>
          </a:r>
        </a:p>
      </dsp:txBody>
      <dsp:txXfrm>
        <a:off x="5851530" y="5304177"/>
        <a:ext cx="1758699" cy="1091974"/>
      </dsp:txXfrm>
    </dsp:sp>
    <dsp:sp modelId="{9AA7A7E1-44CD-44E5-9FEC-889A574A8C62}">
      <dsp:nvSpPr>
        <dsp:cNvPr id="0" name=""/>
        <dsp:cNvSpPr/>
      </dsp:nvSpPr>
      <dsp:spPr>
        <a:xfrm>
          <a:off x="4498313" y="6768561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52280-430B-4B95-BB91-3FFF6B8C56C6}">
      <dsp:nvSpPr>
        <dsp:cNvPr id="0" name=""/>
        <dsp:cNvSpPr/>
      </dsp:nvSpPr>
      <dsp:spPr>
        <a:xfrm>
          <a:off x="4701273" y="696137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Intervalos</a:t>
          </a:r>
        </a:p>
      </dsp:txBody>
      <dsp:txXfrm>
        <a:off x="4735246" y="6995347"/>
        <a:ext cx="1758699" cy="1091974"/>
      </dsp:txXfrm>
    </dsp:sp>
    <dsp:sp modelId="{16C976C6-873B-4DB4-A33D-08B02348180C}">
      <dsp:nvSpPr>
        <dsp:cNvPr id="0" name=""/>
        <dsp:cNvSpPr/>
      </dsp:nvSpPr>
      <dsp:spPr>
        <a:xfrm>
          <a:off x="6730880" y="6768561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DF7D-D230-4A3B-9762-4AF7A71AC3D0}">
      <dsp:nvSpPr>
        <dsp:cNvPr id="0" name=""/>
        <dsp:cNvSpPr/>
      </dsp:nvSpPr>
      <dsp:spPr>
        <a:xfrm>
          <a:off x="6933840" y="696137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Ratios</a:t>
          </a:r>
        </a:p>
      </dsp:txBody>
      <dsp:txXfrm>
        <a:off x="6967813" y="6995347"/>
        <a:ext cx="1758699" cy="1091974"/>
      </dsp:txXfrm>
    </dsp:sp>
    <dsp:sp modelId="{9801C87A-0FA9-4903-96FA-4A6CA6AC024B}">
      <dsp:nvSpPr>
        <dsp:cNvPr id="0" name=""/>
        <dsp:cNvSpPr/>
      </dsp:nvSpPr>
      <dsp:spPr>
        <a:xfrm>
          <a:off x="10079730" y="5077392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3CC55-D54F-4A80-AF02-85FBCC0DCBC1}">
      <dsp:nvSpPr>
        <dsp:cNvPr id="0" name=""/>
        <dsp:cNvSpPr/>
      </dsp:nvSpPr>
      <dsp:spPr>
        <a:xfrm>
          <a:off x="10282691" y="527020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Naturaleza</a:t>
          </a:r>
        </a:p>
      </dsp:txBody>
      <dsp:txXfrm>
        <a:off x="10316664" y="5304177"/>
        <a:ext cx="1758699" cy="1091974"/>
      </dsp:txXfrm>
    </dsp:sp>
    <dsp:sp modelId="{0F231DEC-87B8-4C5A-8676-A4A886225ED8}">
      <dsp:nvSpPr>
        <dsp:cNvPr id="0" name=""/>
        <dsp:cNvSpPr/>
      </dsp:nvSpPr>
      <dsp:spPr>
        <a:xfrm>
          <a:off x="8963447" y="6768561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737B8-7821-4A3D-8595-10D9DCF00666}">
      <dsp:nvSpPr>
        <dsp:cNvPr id="0" name=""/>
        <dsp:cNvSpPr/>
      </dsp:nvSpPr>
      <dsp:spPr>
        <a:xfrm>
          <a:off x="9166407" y="696137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Discretos</a:t>
          </a:r>
        </a:p>
      </dsp:txBody>
      <dsp:txXfrm>
        <a:off x="9200380" y="6995347"/>
        <a:ext cx="1758699" cy="1091974"/>
      </dsp:txXfrm>
    </dsp:sp>
    <dsp:sp modelId="{53563C81-0E10-4BE4-ADBD-C7F798409FC3}">
      <dsp:nvSpPr>
        <dsp:cNvPr id="0" name=""/>
        <dsp:cNvSpPr/>
      </dsp:nvSpPr>
      <dsp:spPr>
        <a:xfrm>
          <a:off x="11196014" y="6768561"/>
          <a:ext cx="1826645" cy="1159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E81E-BB39-4268-A2C6-5E94EDD7165B}">
      <dsp:nvSpPr>
        <dsp:cNvPr id="0" name=""/>
        <dsp:cNvSpPr/>
      </dsp:nvSpPr>
      <dsp:spPr>
        <a:xfrm>
          <a:off x="11398974" y="6961374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Continuos</a:t>
          </a:r>
        </a:p>
      </dsp:txBody>
      <dsp:txXfrm>
        <a:off x="11432947" y="6995347"/>
        <a:ext cx="1758699" cy="1091974"/>
      </dsp:txXfrm>
    </dsp:sp>
    <dsp:sp modelId="{0C1311EC-7C6C-4898-8152-83E97C886ED0}">
      <dsp:nvSpPr>
        <dsp:cNvPr id="0" name=""/>
        <dsp:cNvSpPr/>
      </dsp:nvSpPr>
      <dsp:spPr>
        <a:xfrm>
          <a:off x="10079730" y="1695053"/>
          <a:ext cx="1826645" cy="11599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42A82-7517-431E-9232-5551CB427D24}">
      <dsp:nvSpPr>
        <dsp:cNvPr id="0" name=""/>
        <dsp:cNvSpPr/>
      </dsp:nvSpPr>
      <dsp:spPr>
        <a:xfrm>
          <a:off x="10282691" y="1887865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No Estructurados</a:t>
          </a:r>
        </a:p>
      </dsp:txBody>
      <dsp:txXfrm>
        <a:off x="10316664" y="1921838"/>
        <a:ext cx="1758699" cy="1091974"/>
      </dsp:txXfrm>
    </dsp:sp>
    <dsp:sp modelId="{1AEB3332-51EE-4AD6-A127-7BDFC1ACAEC1}">
      <dsp:nvSpPr>
        <dsp:cNvPr id="0" name=""/>
        <dsp:cNvSpPr/>
      </dsp:nvSpPr>
      <dsp:spPr>
        <a:xfrm>
          <a:off x="10079730" y="3386222"/>
          <a:ext cx="1826645" cy="11599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3F5B4-7D4A-4C8A-8104-8AE004955238}">
      <dsp:nvSpPr>
        <dsp:cNvPr id="0" name=""/>
        <dsp:cNvSpPr/>
      </dsp:nvSpPr>
      <dsp:spPr>
        <a:xfrm>
          <a:off x="10282691" y="3579035"/>
          <a:ext cx="1826645" cy="11599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Ejemplo: texto libre, audio, imágenes, videos</a:t>
          </a:r>
        </a:p>
      </dsp:txBody>
      <dsp:txXfrm>
        <a:off x="10316664" y="3613008"/>
        <a:ext cx="1758699" cy="1091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88022-373F-714A-86F8-1D9CC19AD9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3C7294-60AD-0B4C-90D1-59F7882D2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2554-FACD-384E-A9B0-71506EBB2416}" type="datetimeFigureOut">
              <a:rPr lang="es-CL" smtClean="0"/>
              <a:t>15-11-2022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B438E0-9E67-B148-8DA6-3EC5F44D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C0BF4C-D5C5-8149-ABE2-22932F3A6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7E30C-D0F0-0748-967F-6DF3538181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637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B077FE-DCD9-154D-9828-C29D45A06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"/>
            <a:ext cx="20104100" cy="11308556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368222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322551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401309"/>
            <a:ext cx="10649035" cy="830997"/>
          </a:xfr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246439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676832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EFCCC79-9402-1A4A-9BAC-5814C2E4C9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7" y="8484983"/>
            <a:ext cx="6220794" cy="204649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E2454E7-43C6-B849-ACDE-EEC9338394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0952" y="10282677"/>
            <a:ext cx="4224383" cy="83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0B67C3A2-010D-4140-ABF4-F72A6A7F378C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D2D447AF-9C93-1A41-9207-B51827B0B3A7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4">
            <a:extLst>
              <a:ext uri="{FF2B5EF4-FFF2-40B4-BE49-F238E27FC236}">
                <a16:creationId xmlns:a16="http://schemas.microsoft.com/office/drawing/2014/main" id="{3185B5ED-2353-7F43-98D6-FB917C139291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51" name="object 5">
              <a:extLst>
                <a:ext uri="{FF2B5EF4-FFF2-40B4-BE49-F238E27FC236}">
                  <a16:creationId xmlns:a16="http://schemas.microsoft.com/office/drawing/2014/main" id="{886CB714-3245-7648-B161-D646B4D8D540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6">
              <a:extLst>
                <a:ext uri="{FF2B5EF4-FFF2-40B4-BE49-F238E27FC236}">
                  <a16:creationId xmlns:a16="http://schemas.microsoft.com/office/drawing/2014/main" id="{70D7E7E3-B924-4C4F-B481-828638FCF065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53" name="Gráfico 52">
            <a:extLst>
              <a:ext uri="{FF2B5EF4-FFF2-40B4-BE49-F238E27FC236}">
                <a16:creationId xmlns:a16="http://schemas.microsoft.com/office/drawing/2014/main" id="{BEBF0785-D638-6446-9E71-B794CEB230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4BBD3E8-4E3E-7143-93D6-703701B55B8F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3F0A3CF7-27AF-C54F-8A82-249182FDF036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0CA0A8E-31A5-234D-AC7B-9748F2C75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2FCA64A-F62A-7D46-AFDE-4EB256B113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E996A7B-5475-8648-80AF-B9FC4BDFAFBC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A761E5C-A140-404A-B948-83BB07042F18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4">
            <a:extLst>
              <a:ext uri="{FF2B5EF4-FFF2-40B4-BE49-F238E27FC236}">
                <a16:creationId xmlns:a16="http://schemas.microsoft.com/office/drawing/2014/main" id="{F85B8010-B39D-E141-A442-43BA37AA9298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6777C2CC-3F19-944C-A6BE-3BA7FDE0AB12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867BBFEF-9432-8A42-A7EF-5A6AD57D317D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7" name="Gráfico 36">
            <a:extLst>
              <a:ext uri="{FF2B5EF4-FFF2-40B4-BE49-F238E27FC236}">
                <a16:creationId xmlns:a16="http://schemas.microsoft.com/office/drawing/2014/main" id="{A8B463B4-447A-7B4A-914E-C9D22D793B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0C62AA-7E37-6845-8D8A-ED2B4A20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7378258"/>
          </a:xfrm>
          <a:prstGeom prst="rect">
            <a:avLst/>
          </a:prstGeom>
        </p:spPr>
      </p:pic>
      <p:sp>
        <p:nvSpPr>
          <p:cNvPr id="35" name="object 2">
            <a:extLst>
              <a:ext uri="{FF2B5EF4-FFF2-40B4-BE49-F238E27FC236}">
                <a16:creationId xmlns:a16="http://schemas.microsoft.com/office/drawing/2014/main" id="{8B4706A3-2EB4-0941-8713-118E1EE44C32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1D44F9E2-5379-7E4A-83D8-2FDE2AFAFEF9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4">
            <a:extLst>
              <a:ext uri="{FF2B5EF4-FFF2-40B4-BE49-F238E27FC236}">
                <a16:creationId xmlns:a16="http://schemas.microsoft.com/office/drawing/2014/main" id="{0360ECE7-3B5A-AA42-B97A-B717880F7FD0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A6298163-CFF5-EA4A-8794-9DB6E054DA1C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93ED0631-D4B8-9245-AED9-7FFC3DF8BF8D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40" name="Gráfico 39">
            <a:extLst>
              <a:ext uri="{FF2B5EF4-FFF2-40B4-BE49-F238E27FC236}">
                <a16:creationId xmlns:a16="http://schemas.microsoft.com/office/drawing/2014/main" id="{753FB46B-300A-F44F-AAAA-E67F66AD18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41" name="Título 10">
            <a:extLst>
              <a:ext uri="{FF2B5EF4-FFF2-40B4-BE49-F238E27FC236}">
                <a16:creationId xmlns:a16="http://schemas.microsoft.com/office/drawing/2014/main" id="{01AF9639-B5F6-6546-8B77-C66957275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9205323-AC03-D74A-AEE3-E3B4BB450B70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35C72942-F7B7-3241-84D0-E36AF6C76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4323C78-91D7-DE47-86DA-6F7685E6C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96"/>
            <a:ext cx="20104100" cy="7520510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1A05C437-F6E2-1346-92B2-6EC80A6C890F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5A8637DA-970F-8F4E-A3B3-DC09DAE3D0BE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F0E47495-3EF8-A445-9410-936564B2BEE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0FBC0564-595F-864D-91F5-A9613FFC17D2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D3F1EA37-869B-F94C-A100-2DFE634B7A52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9B30EE24-9E48-634A-8BF4-69FBC5B32A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6" name="Título 10">
            <a:extLst>
              <a:ext uri="{FF2B5EF4-FFF2-40B4-BE49-F238E27FC236}">
                <a16:creationId xmlns:a16="http://schemas.microsoft.com/office/drawing/2014/main" id="{574A0C90-EC12-A749-A679-577788283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1529161-8AB8-9849-AF32-382A75BC8A61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E7FE815C-E26B-4E4E-9B6D-5856DACC3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FEDDDB6-8A33-B649-92A5-034576D1E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4101" cy="7407276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28E4DF60-7B12-FD4B-90A0-0B344A39F3F6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88B3FA9D-6E32-D446-872B-B566CA9B4E2C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04E82F0A-B9A8-3A48-86F4-2B5B63326C4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DA35104B-1A00-8E4E-889B-46A2606AAAAA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921D8664-4A1C-F34E-B69D-E9E24BED913B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0C5F7328-7DFD-E94A-9B11-C8A589E6CF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6" name="Título 10">
            <a:extLst>
              <a:ext uri="{FF2B5EF4-FFF2-40B4-BE49-F238E27FC236}">
                <a16:creationId xmlns:a16="http://schemas.microsoft.com/office/drawing/2014/main" id="{D40EA9E4-5463-DC4D-BD9C-81232BE20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AD04499-509E-2A4D-98D9-A2DFD8D7033E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9BEBCE5B-EF0F-114A-A1F5-52C2B2AF2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247C45-E6C5-3C47-96BC-8BE72FCCA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5"/>
            <a:ext cx="20112123" cy="7534688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F78E44EE-DD0C-4C42-A7F4-42B18335018E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555E93BB-BE18-F943-991A-1E2AE95C52FD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4D6FAB23-9ACA-B945-B817-394B4203D153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6363A06F-D3F9-6D48-958F-B2A0ABCD81C6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E1A65BEB-C502-354A-9DF6-26D7E82604B2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044EDDD6-797D-0C4A-ADDD-F94E27007C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6" name="Título 10">
            <a:extLst>
              <a:ext uri="{FF2B5EF4-FFF2-40B4-BE49-F238E27FC236}">
                <a16:creationId xmlns:a16="http://schemas.microsoft.com/office/drawing/2014/main" id="{7140EAB5-7829-CB43-936B-557CE795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C449199B-DCF6-1A40-8D03-DB7D15F657CF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0AD29CB1-6305-974E-AD7B-98DA797B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3" r:id="rId4"/>
    <p:sldLayoutId id="2147483664" r:id="rId5"/>
    <p:sldLayoutId id="2147483665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Fundamentos de Estadísticas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6250" y="5246439"/>
            <a:ext cx="17221200" cy="1846659"/>
          </a:xfrm>
        </p:spPr>
        <p:txBody>
          <a:bodyPr/>
          <a:lstStyle/>
          <a:p>
            <a:r>
              <a:rPr lang="es-CL" dirty="0"/>
              <a:t>FUNDAMENTOS DE MACHINE LEARNING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9289A-646E-C14A-8DF6-E1D5AF415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L" dirty="0"/>
              <a:t>Tipos de datos y su aplicación</a:t>
            </a:r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4124206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TRANSACCION, REGISTRO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Fila de un contexto:</a:t>
            </a:r>
          </a:p>
          <a:p>
            <a:endParaRPr lang="es-CL" sz="2400" b="1" dirty="0">
              <a:latin typeface="Arial"/>
              <a:cs typeface="Arial"/>
            </a:endParaRPr>
          </a:p>
          <a:p>
            <a:r>
              <a:rPr lang="es-CL" sz="2400" b="1" dirty="0">
                <a:latin typeface="Arial"/>
                <a:cs typeface="Arial"/>
              </a:rPr>
              <a:t>Ocurrencia o instancia de los datos que representa un registro.</a:t>
            </a:r>
          </a:p>
          <a:p>
            <a:endParaRPr lang="es-CL" sz="2400" b="1" dirty="0">
              <a:latin typeface="Arial"/>
              <a:cs typeface="Arial"/>
            </a:endParaRPr>
          </a:p>
          <a:p>
            <a:r>
              <a:rPr lang="es-CL" sz="2400" b="1" dirty="0">
                <a:latin typeface="Arial"/>
                <a:cs typeface="Arial"/>
              </a:rPr>
              <a:t>Secuencia de valores para un conjunto de atributos.</a:t>
            </a:r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FBE178-D933-9D12-49B4-2BA618FF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49" y="2759075"/>
            <a:ext cx="12615087" cy="5105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9A70B1-BC47-F391-50D0-5AC4DFDBE6F1}"/>
              </a:ext>
            </a:extLst>
          </p:cNvPr>
          <p:cNvSpPr/>
          <p:nvPr/>
        </p:nvSpPr>
        <p:spPr>
          <a:xfrm>
            <a:off x="5403850" y="3825875"/>
            <a:ext cx="131826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204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1846659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DATO, VALOR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Celda del contexto: Valor de un atributo para una transacción determinada</a:t>
            </a:r>
            <a:r>
              <a:rPr lang="es-CL" b="1" dirty="0">
                <a:latin typeface="Arial"/>
                <a:cs typeface="Arial"/>
              </a:rPr>
              <a:t>. 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FBE178-D933-9D12-49B4-2BA618FF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2706568"/>
            <a:ext cx="12615087" cy="5105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9A70B1-BC47-F391-50D0-5AC4DFDBE6F1}"/>
              </a:ext>
            </a:extLst>
          </p:cNvPr>
          <p:cNvSpPr/>
          <p:nvPr/>
        </p:nvSpPr>
        <p:spPr>
          <a:xfrm>
            <a:off x="9366250" y="4573468"/>
            <a:ext cx="1295400" cy="685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602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TIPOS DE DATOS</a:t>
            </a:r>
          </a:p>
          <a:p>
            <a:endParaRPr lang="es-CL" b="1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9ED9ECD-62C8-0BE2-6397-F4F6C4B0C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25765"/>
              </p:ext>
            </p:extLst>
          </p:nvPr>
        </p:nvGraphicFramePr>
        <p:xfrm>
          <a:off x="5556250" y="854075"/>
          <a:ext cx="13258800" cy="8125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287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375487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DATOS CATEGÓRICOS</a:t>
            </a:r>
          </a:p>
          <a:p>
            <a:r>
              <a:rPr lang="es-CL" sz="2800" b="1" dirty="0"/>
              <a:t>ORDINALES.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Atributos que hacen referencia a una cualidad de una entidad. </a:t>
            </a:r>
          </a:p>
          <a:p>
            <a:endParaRPr lang="es-CL" sz="2400" b="1" dirty="0">
              <a:latin typeface="Arial"/>
              <a:cs typeface="Arial"/>
            </a:endParaRPr>
          </a:p>
          <a:p>
            <a:r>
              <a:rPr lang="es-CL" sz="2400" b="1" dirty="0">
                <a:latin typeface="Arial"/>
                <a:cs typeface="Arial"/>
              </a:rPr>
              <a:t>No tiene sentido sumar o restar con ellos. Existe un orden intrínseco.</a:t>
            </a:r>
            <a:r>
              <a:rPr lang="es-CL" b="1" dirty="0">
                <a:latin typeface="Arial"/>
                <a:cs typeface="Arial"/>
              </a:rPr>
              <a:t> </a:t>
            </a:r>
            <a:endParaRPr lang="es-CL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0B8C0D3-41C6-4B42-828D-C6F99FF0B142}"/>
              </a:ext>
            </a:extLst>
          </p:cNvPr>
          <p:cNvSpPr/>
          <p:nvPr/>
        </p:nvSpPr>
        <p:spPr>
          <a:xfrm rot="16200000">
            <a:off x="7804150" y="7859028"/>
            <a:ext cx="9906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DFDACB-2A21-1AB4-43D6-5B0749BC76CB}"/>
              </a:ext>
            </a:extLst>
          </p:cNvPr>
          <p:cNvSpPr txBox="1"/>
          <p:nvPr/>
        </p:nvSpPr>
        <p:spPr>
          <a:xfrm>
            <a:off x="7308850" y="8937651"/>
            <a:ext cx="232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Clase comprada por el </a:t>
            </a:r>
          </a:p>
          <a:p>
            <a:r>
              <a:rPr lang="es-CL" dirty="0"/>
              <a:t>pasajero en el TITANIC</a:t>
            </a:r>
          </a:p>
        </p:txBody>
      </p:sp>
      <p:sp>
        <p:nvSpPr>
          <p:cNvPr id="3" name="Marcador de texto 28">
            <a:extLst>
              <a:ext uri="{FF2B5EF4-FFF2-40B4-BE49-F238E27FC236}">
                <a16:creationId xmlns:a16="http://schemas.microsoft.com/office/drawing/2014/main" id="{10CC9BAD-F684-F12A-7843-EE4C61A727F6}"/>
              </a:ext>
            </a:extLst>
          </p:cNvPr>
          <p:cNvSpPr txBox="1">
            <a:spLocks/>
          </p:cNvSpPr>
          <p:nvPr/>
        </p:nvSpPr>
        <p:spPr>
          <a:xfrm>
            <a:off x="641477" y="7860434"/>
            <a:ext cx="2237092" cy="21544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latin typeface="Arial"/>
                <a:cs typeface="Arial"/>
              </a:rPr>
              <a:t>Categorías: 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Básica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Media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Técnica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Universitaria</a:t>
            </a:r>
            <a:endParaRPr lang="es-CL" sz="2800" b="1" kern="0" dirty="0"/>
          </a:p>
        </p:txBody>
      </p:sp>
      <p:sp>
        <p:nvSpPr>
          <p:cNvPr id="4" name="Marcador de texto 28">
            <a:extLst>
              <a:ext uri="{FF2B5EF4-FFF2-40B4-BE49-F238E27FC236}">
                <a16:creationId xmlns:a16="http://schemas.microsoft.com/office/drawing/2014/main" id="{7EEC638F-1A34-B620-5C40-F2163226471E}"/>
              </a:ext>
            </a:extLst>
          </p:cNvPr>
          <p:cNvSpPr txBox="1">
            <a:spLocks/>
          </p:cNvSpPr>
          <p:nvPr/>
        </p:nvSpPr>
        <p:spPr>
          <a:xfrm>
            <a:off x="3449550" y="7860433"/>
            <a:ext cx="2237092" cy="21544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CL" sz="2800" b="1" kern="0"/>
          </a:p>
          <a:p>
            <a:r>
              <a:rPr lang="es-CL" sz="2800" b="1" kern="0" dirty="0">
                <a:latin typeface="Arial"/>
                <a:cs typeface="Arial"/>
              </a:rPr>
              <a:t>Alto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Medio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Bajo</a:t>
            </a:r>
            <a:endParaRPr lang="es-CL" sz="2800" b="1" kern="0" dirty="0"/>
          </a:p>
          <a:p>
            <a:endParaRPr lang="es-CL" sz="2800" b="1" kern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45B8AC-9F54-A353-9394-B8FFC960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49" y="2911475"/>
            <a:ext cx="13864415" cy="4571999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D3D8BBE-C798-A802-4363-CB2ACB3C3722}"/>
              </a:ext>
            </a:extLst>
          </p:cNvPr>
          <p:cNvSpPr/>
          <p:nvPr/>
        </p:nvSpPr>
        <p:spPr>
          <a:xfrm>
            <a:off x="7689850" y="2922645"/>
            <a:ext cx="990600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DFB45BD-7AF5-9828-3C73-319752271C2F}"/>
              </a:ext>
            </a:extLst>
          </p:cNvPr>
          <p:cNvSpPr/>
          <p:nvPr/>
        </p:nvSpPr>
        <p:spPr>
          <a:xfrm>
            <a:off x="5556250" y="2911474"/>
            <a:ext cx="1295400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547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1908215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DATOS CATEGÓRICOS</a:t>
            </a:r>
          </a:p>
          <a:p>
            <a:r>
              <a:rPr lang="es-CL" sz="2800" b="1" dirty="0"/>
              <a:t>NOMINALES.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Atributos categóricos sin orden.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0B8C0D3-41C6-4B42-828D-C6F99FF0B142}"/>
              </a:ext>
            </a:extLst>
          </p:cNvPr>
          <p:cNvSpPr/>
          <p:nvPr/>
        </p:nvSpPr>
        <p:spPr>
          <a:xfrm rot="16200000">
            <a:off x="12344203" y="7814342"/>
            <a:ext cx="9906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334D1E3A-1A18-69FA-6926-DCE0D40D16BC}"/>
              </a:ext>
            </a:extLst>
          </p:cNvPr>
          <p:cNvSpPr/>
          <p:nvPr/>
        </p:nvSpPr>
        <p:spPr>
          <a:xfrm rot="16200000">
            <a:off x="18042399" y="7814341"/>
            <a:ext cx="9906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EF4EA3-7885-BB24-B937-B6E43D669957}"/>
              </a:ext>
            </a:extLst>
          </p:cNvPr>
          <p:cNvSpPr txBox="1"/>
          <p:nvPr/>
        </p:nvSpPr>
        <p:spPr>
          <a:xfrm>
            <a:off x="11499850" y="8942604"/>
            <a:ext cx="304019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CL" dirty="0"/>
              <a:t>Género del pasajero que viajó </a:t>
            </a:r>
          </a:p>
          <a:p>
            <a:r>
              <a:rPr lang="es-CL" dirty="0"/>
              <a:t>en el TITANIC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BCA8DD-CA3F-3E85-F757-6744D5CFC863}"/>
              </a:ext>
            </a:extLst>
          </p:cNvPr>
          <p:cNvSpPr txBox="1"/>
          <p:nvPr/>
        </p:nvSpPr>
        <p:spPr>
          <a:xfrm>
            <a:off x="17439193" y="8920311"/>
            <a:ext cx="219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Puerto donde </a:t>
            </a:r>
          </a:p>
          <a:p>
            <a:r>
              <a:rPr lang="es-CL" dirty="0"/>
              <a:t>embarcó el pasajero.</a:t>
            </a:r>
          </a:p>
        </p:txBody>
      </p:sp>
      <p:sp>
        <p:nvSpPr>
          <p:cNvPr id="9" name="Marcador de texto 28">
            <a:extLst>
              <a:ext uri="{FF2B5EF4-FFF2-40B4-BE49-F238E27FC236}">
                <a16:creationId xmlns:a16="http://schemas.microsoft.com/office/drawing/2014/main" id="{004A8C7F-D0D9-D7C2-5FFA-120339577B07}"/>
              </a:ext>
            </a:extLst>
          </p:cNvPr>
          <p:cNvSpPr txBox="1">
            <a:spLocks/>
          </p:cNvSpPr>
          <p:nvPr/>
        </p:nvSpPr>
        <p:spPr>
          <a:xfrm>
            <a:off x="641477" y="7860434"/>
            <a:ext cx="2237092" cy="21544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latin typeface="Arial"/>
                <a:cs typeface="Arial"/>
              </a:rPr>
              <a:t>Categorías: 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Rojo</a:t>
            </a:r>
            <a:endParaRPr lang="es-CL" b="1" dirty="0"/>
          </a:p>
          <a:p>
            <a:r>
              <a:rPr lang="es-CL" sz="2800" b="1" kern="0" dirty="0">
                <a:latin typeface="Arial"/>
                <a:cs typeface="Arial"/>
              </a:rPr>
              <a:t>Azul</a:t>
            </a:r>
          </a:p>
          <a:p>
            <a:r>
              <a:rPr lang="es-CL" sz="2800" b="1" kern="0" dirty="0">
                <a:latin typeface="Arial"/>
                <a:cs typeface="Arial"/>
              </a:rPr>
              <a:t>Verde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Amarillo</a:t>
            </a:r>
            <a:endParaRPr lang="es-CL" sz="2800" b="1" kern="0" dirty="0"/>
          </a:p>
        </p:txBody>
      </p:sp>
      <p:sp>
        <p:nvSpPr>
          <p:cNvPr id="11" name="Marcador de texto 28">
            <a:extLst>
              <a:ext uri="{FF2B5EF4-FFF2-40B4-BE49-F238E27FC236}">
                <a16:creationId xmlns:a16="http://schemas.microsoft.com/office/drawing/2014/main" id="{1D4DE534-5562-B23C-3EBA-C7C65A734496}"/>
              </a:ext>
            </a:extLst>
          </p:cNvPr>
          <p:cNvSpPr txBox="1">
            <a:spLocks/>
          </p:cNvSpPr>
          <p:nvPr/>
        </p:nvSpPr>
        <p:spPr>
          <a:xfrm>
            <a:off x="3618617" y="7858659"/>
            <a:ext cx="2237092" cy="21544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CL" sz="2800" b="1" kern="0" dirty="0">
              <a:latin typeface="Arial"/>
              <a:cs typeface="Arial"/>
            </a:endParaRPr>
          </a:p>
          <a:p>
            <a:r>
              <a:rPr lang="es-CL" sz="2800" b="1" kern="0" dirty="0">
                <a:latin typeface="Arial"/>
                <a:cs typeface="Arial"/>
              </a:rPr>
              <a:t>Perro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Jirafa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León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Gato</a:t>
            </a:r>
            <a:endParaRPr lang="es-CL" sz="2800" b="1" kern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19AD55-E50D-8C6B-8048-16458076C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49" y="2911475"/>
            <a:ext cx="13864415" cy="4571999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6E94EF6-D34B-04D0-AA73-CEDE9C8D1FFA}"/>
              </a:ext>
            </a:extLst>
          </p:cNvPr>
          <p:cNvSpPr/>
          <p:nvPr/>
        </p:nvSpPr>
        <p:spPr>
          <a:xfrm>
            <a:off x="18042399" y="2922644"/>
            <a:ext cx="990600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373D7A5-E35A-54DA-2FA0-D45F4D9FA0B8}"/>
              </a:ext>
            </a:extLst>
          </p:cNvPr>
          <p:cNvSpPr/>
          <p:nvPr/>
        </p:nvSpPr>
        <p:spPr>
          <a:xfrm>
            <a:off x="12426556" y="2922645"/>
            <a:ext cx="825894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626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600266" cy="3016210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>
                <a:latin typeface="Arial"/>
                <a:cs typeface="Arial"/>
              </a:rPr>
              <a:t>DATOS NUMÉRICOS DISCRETOS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Cuantifican una propiedad con un dominio contable. Es importante destacar que estos números deben ser enteros.</a:t>
            </a:r>
          </a:p>
          <a:p>
            <a:endParaRPr lang="es-CL" sz="2400" b="1" dirty="0">
              <a:latin typeface="Arial"/>
              <a:cs typeface="Arial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0B8C0D3-41C6-4B42-828D-C6F99FF0B142}"/>
              </a:ext>
            </a:extLst>
          </p:cNvPr>
          <p:cNvSpPr/>
          <p:nvPr/>
        </p:nvSpPr>
        <p:spPr>
          <a:xfrm rot="16200000">
            <a:off x="12909550" y="7800426"/>
            <a:ext cx="9906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91EED2-777F-19F2-3BF3-372FBE50FC9D}"/>
              </a:ext>
            </a:extLst>
          </p:cNvPr>
          <p:cNvSpPr txBox="1"/>
          <p:nvPr/>
        </p:nvSpPr>
        <p:spPr>
          <a:xfrm>
            <a:off x="12159735" y="9007475"/>
            <a:ext cx="2806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Edad del pasajero que viajó </a:t>
            </a:r>
          </a:p>
          <a:p>
            <a:r>
              <a:rPr lang="es-CL" dirty="0"/>
              <a:t>en el TITANIC</a:t>
            </a:r>
          </a:p>
        </p:txBody>
      </p:sp>
      <p:sp>
        <p:nvSpPr>
          <p:cNvPr id="3" name="Marcador de texto 28">
            <a:extLst>
              <a:ext uri="{FF2B5EF4-FFF2-40B4-BE49-F238E27FC236}">
                <a16:creationId xmlns:a16="http://schemas.microsoft.com/office/drawing/2014/main" id="{0483A490-D7B4-CC29-0EE0-3B81D7D84D9D}"/>
              </a:ext>
            </a:extLst>
          </p:cNvPr>
          <p:cNvSpPr txBox="1">
            <a:spLocks/>
          </p:cNvSpPr>
          <p:nvPr/>
        </p:nvSpPr>
        <p:spPr>
          <a:xfrm>
            <a:off x="572984" y="7500692"/>
            <a:ext cx="4583140" cy="2585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latin typeface="Arial"/>
                <a:cs typeface="Arial"/>
              </a:rPr>
              <a:t>Ejemplos:</a:t>
            </a:r>
            <a:endParaRPr lang="es-MX" dirty="0"/>
          </a:p>
          <a:p>
            <a:endParaRPr lang="es-CL" sz="2800" b="1" kern="0" dirty="0">
              <a:latin typeface="Arial"/>
              <a:cs typeface="Arial"/>
            </a:endParaRPr>
          </a:p>
          <a:p>
            <a:r>
              <a:rPr lang="es-CL" sz="2800" b="1" kern="0" dirty="0">
                <a:latin typeface="Arial"/>
                <a:cs typeface="Arial"/>
              </a:rPr>
              <a:t>Edad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Cantidad de hermanos</a:t>
            </a:r>
          </a:p>
          <a:p>
            <a:r>
              <a:rPr lang="es-CL" sz="2800" b="1" kern="0" dirty="0">
                <a:latin typeface="Arial"/>
                <a:cs typeface="Arial"/>
              </a:rPr>
              <a:t>Número de mascotas</a:t>
            </a:r>
          </a:p>
          <a:p>
            <a:r>
              <a:rPr lang="es-CL" sz="2800" b="1" kern="0" dirty="0">
                <a:latin typeface="Arial"/>
                <a:cs typeface="Arial"/>
              </a:rPr>
              <a:t>Número de patas</a:t>
            </a:r>
            <a:endParaRPr lang="es-CL" sz="2800" b="1" kern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B16DBA-72B1-1E2C-110E-22BE5788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49" y="2911475"/>
            <a:ext cx="13864415" cy="4571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AC5D6C8-322D-0736-373E-DECFBBD2C06E}"/>
              </a:ext>
            </a:extLst>
          </p:cNvPr>
          <p:cNvSpPr/>
          <p:nvPr/>
        </p:nvSpPr>
        <p:spPr>
          <a:xfrm>
            <a:off x="16529050" y="2894257"/>
            <a:ext cx="990600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223456C-45C5-7E66-F236-E2746AAFB3D3}"/>
              </a:ext>
            </a:extLst>
          </p:cNvPr>
          <p:cNvSpPr/>
          <p:nvPr/>
        </p:nvSpPr>
        <p:spPr>
          <a:xfrm>
            <a:off x="13023849" y="2939862"/>
            <a:ext cx="793947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932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754386" cy="3016210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>
                <a:latin typeface="Arial"/>
                <a:cs typeface="Arial"/>
              </a:rPr>
              <a:t>DATOS NUMÉRICOS CONTINUOS.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Miden una propiedad con un dominio denso. Es importante destacar que estos números deben ser reales.</a:t>
            </a:r>
            <a:endParaRPr lang="es-CL" sz="2400" dirty="0">
              <a:latin typeface="Arial"/>
              <a:cs typeface="Arial"/>
            </a:endParaRPr>
          </a:p>
          <a:p>
            <a:endParaRPr lang="es-CL" sz="2400" b="1" dirty="0">
              <a:latin typeface="Arial"/>
              <a:cs typeface="Arial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0B8C0D3-41C6-4B42-828D-C6F99FF0B142}"/>
              </a:ext>
            </a:extLst>
          </p:cNvPr>
          <p:cNvSpPr/>
          <p:nvPr/>
        </p:nvSpPr>
        <p:spPr>
          <a:xfrm rot="16200000">
            <a:off x="17024350" y="7778414"/>
            <a:ext cx="9906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44E6A3-8C96-2000-1337-DA82BED3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59" y="2654636"/>
            <a:ext cx="14508235" cy="4829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115B7E9-E792-1DCA-6E58-2290AD2F717C}"/>
              </a:ext>
            </a:extLst>
          </p:cNvPr>
          <p:cNvSpPr txBox="1"/>
          <p:nvPr/>
        </p:nvSpPr>
        <p:spPr>
          <a:xfrm>
            <a:off x="16376650" y="9007475"/>
            <a:ext cx="287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Tarifa que se pagó por viajar </a:t>
            </a:r>
          </a:p>
          <a:p>
            <a:r>
              <a:rPr lang="es-CL" dirty="0"/>
              <a:t>en el TITANIC</a:t>
            </a:r>
          </a:p>
        </p:txBody>
      </p:sp>
      <p:sp>
        <p:nvSpPr>
          <p:cNvPr id="4" name="Marcador de texto 28">
            <a:extLst>
              <a:ext uri="{FF2B5EF4-FFF2-40B4-BE49-F238E27FC236}">
                <a16:creationId xmlns:a16="http://schemas.microsoft.com/office/drawing/2014/main" id="{0D065454-C347-857C-9E87-99577472D2E9}"/>
              </a:ext>
            </a:extLst>
          </p:cNvPr>
          <p:cNvSpPr txBox="1">
            <a:spLocks/>
          </p:cNvSpPr>
          <p:nvPr/>
        </p:nvSpPr>
        <p:spPr>
          <a:xfrm>
            <a:off x="709956" y="7243734"/>
            <a:ext cx="2237092" cy="2585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latin typeface="Arial"/>
                <a:cs typeface="Arial"/>
              </a:rPr>
              <a:t>Ejemplos:</a:t>
            </a:r>
            <a:endParaRPr lang="es-CL" sz="2800" b="1" kern="0" dirty="0"/>
          </a:p>
          <a:p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Distancia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Peso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Tarifa</a:t>
            </a:r>
          </a:p>
          <a:p>
            <a:r>
              <a:rPr lang="es-CL" sz="2800" b="1" kern="0" dirty="0">
                <a:latin typeface="Arial"/>
                <a:cs typeface="Arial"/>
              </a:rPr>
              <a:t>Temperatura</a:t>
            </a:r>
            <a:endParaRPr lang="es-CL" sz="2800" b="1" kern="0" dirty="0"/>
          </a:p>
        </p:txBody>
      </p:sp>
    </p:spTree>
    <p:extLst>
      <p:ext uri="{BB962C8B-B14F-4D97-AF65-F5344CB8AC3E}">
        <p14:creationId xmlns:p14="http://schemas.microsoft.com/office/powerpoint/2010/main" val="192382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754386" cy="3016210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>
                <a:latin typeface="Arial"/>
                <a:cs typeface="Arial"/>
              </a:rPr>
              <a:t>DATOS NUMÉRICOS CONTINUOS.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Miden una propiedad con un dominio denso. Es importante destacar que estos números deben ser reales.</a:t>
            </a:r>
            <a:endParaRPr lang="es-CL" sz="2400" dirty="0">
              <a:latin typeface="Arial"/>
              <a:cs typeface="Arial"/>
            </a:endParaRPr>
          </a:p>
          <a:p>
            <a:endParaRPr lang="es-CL" sz="2400" b="1" dirty="0">
              <a:latin typeface="Arial"/>
              <a:cs typeface="Arial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0B8C0D3-41C6-4B42-828D-C6F99FF0B142}"/>
              </a:ext>
            </a:extLst>
          </p:cNvPr>
          <p:cNvSpPr/>
          <p:nvPr/>
        </p:nvSpPr>
        <p:spPr>
          <a:xfrm rot="16200000">
            <a:off x="16568174" y="7822465"/>
            <a:ext cx="9906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115B7E9-E792-1DCA-6E58-2290AD2F717C}"/>
              </a:ext>
            </a:extLst>
          </p:cNvPr>
          <p:cNvSpPr txBox="1"/>
          <p:nvPr/>
        </p:nvSpPr>
        <p:spPr>
          <a:xfrm>
            <a:off x="15623849" y="9094917"/>
            <a:ext cx="287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Tarifa que se pagó por viajar </a:t>
            </a:r>
          </a:p>
          <a:p>
            <a:r>
              <a:rPr lang="es-CL" dirty="0"/>
              <a:t>en el TITANIC</a:t>
            </a:r>
          </a:p>
        </p:txBody>
      </p:sp>
      <p:sp>
        <p:nvSpPr>
          <p:cNvPr id="4" name="Marcador de texto 28">
            <a:extLst>
              <a:ext uri="{FF2B5EF4-FFF2-40B4-BE49-F238E27FC236}">
                <a16:creationId xmlns:a16="http://schemas.microsoft.com/office/drawing/2014/main" id="{0D065454-C347-857C-9E87-99577472D2E9}"/>
              </a:ext>
            </a:extLst>
          </p:cNvPr>
          <p:cNvSpPr txBox="1">
            <a:spLocks/>
          </p:cNvSpPr>
          <p:nvPr/>
        </p:nvSpPr>
        <p:spPr>
          <a:xfrm>
            <a:off x="709956" y="7243734"/>
            <a:ext cx="2237092" cy="2585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latin typeface="Arial"/>
                <a:cs typeface="Arial"/>
              </a:rPr>
              <a:t>Ejemplos:</a:t>
            </a:r>
            <a:endParaRPr lang="es-CL" sz="2800" b="1" kern="0" dirty="0"/>
          </a:p>
          <a:p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Distancia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Peso</a:t>
            </a:r>
            <a:endParaRPr lang="es-CL" sz="2800" b="1" kern="0" dirty="0"/>
          </a:p>
          <a:p>
            <a:r>
              <a:rPr lang="es-CL" sz="2800" b="1" kern="0" dirty="0">
                <a:latin typeface="Arial"/>
                <a:cs typeface="Arial"/>
              </a:rPr>
              <a:t>Tarifa</a:t>
            </a:r>
          </a:p>
          <a:p>
            <a:r>
              <a:rPr lang="es-CL" sz="2800" b="1" kern="0" dirty="0">
                <a:latin typeface="Arial"/>
                <a:cs typeface="Arial"/>
              </a:rPr>
              <a:t>Temperatura</a:t>
            </a:r>
            <a:endParaRPr lang="es-CL" sz="2800" b="1" kern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24583A-2B16-DA8B-3C2F-458B9780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49" y="2911475"/>
            <a:ext cx="13864415" cy="4571999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ADC73F0-8CFD-860E-06CD-EDD13AC67BA1}"/>
              </a:ext>
            </a:extLst>
          </p:cNvPr>
          <p:cNvSpPr/>
          <p:nvPr/>
        </p:nvSpPr>
        <p:spPr>
          <a:xfrm>
            <a:off x="16529050" y="2894257"/>
            <a:ext cx="990600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5D7D68-B425-80CF-7589-58AD73252B02}"/>
              </a:ext>
            </a:extLst>
          </p:cNvPr>
          <p:cNvSpPr/>
          <p:nvPr/>
        </p:nvSpPr>
        <p:spPr>
          <a:xfrm>
            <a:off x="13023849" y="2939862"/>
            <a:ext cx="793947" cy="45608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849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8316438" y="1122731"/>
            <a:ext cx="9225915" cy="139230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just">
              <a:spcBef>
                <a:spcPts val="720"/>
              </a:spcBef>
            </a:pPr>
            <a:r>
              <a:rPr lang="es-CL" sz="3500" kern="0" spc="5" dirty="0">
                <a:solidFill>
                  <a:srgbClr val="9EA4A8"/>
                </a:solidFill>
              </a:rPr>
              <a:t>INTERVALO</a:t>
            </a:r>
            <a:endParaRPr lang="es-CL" sz="3500" kern="0" dirty="0">
              <a:solidFill>
                <a:srgbClr val="9EA4A8"/>
              </a:solidFill>
            </a:endParaRP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lang="es-ES" sz="2400" b="0" dirty="0">
                <a:latin typeface="Arial" panose="020B0604020202020204" pitchFamily="34" charset="0"/>
                <a:cs typeface="Arial" panose="020B0604020202020204" pitchFamily="34" charset="0"/>
              </a:rPr>
              <a:t>No existe un “cero”, la división no tiene sentido. Se pueden hacer operaciones de igualdad, desigualdad, de orden, sumas y restas.</a:t>
            </a:r>
            <a:endParaRPr lang="es-CL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9960FC2D-3887-1646-A0CD-D2FB86584638}"/>
              </a:ext>
            </a:extLst>
          </p:cNvPr>
          <p:cNvSpPr txBox="1"/>
          <p:nvPr/>
        </p:nvSpPr>
        <p:spPr>
          <a:xfrm>
            <a:off x="8316437" y="5997894"/>
            <a:ext cx="9225915" cy="17653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lang="es-CL" sz="3500" b="1" spc="5" dirty="0">
                <a:solidFill>
                  <a:srgbClr val="9EA4A8"/>
                </a:solidFill>
                <a:latin typeface="Arial"/>
                <a:cs typeface="Arial"/>
              </a:rPr>
              <a:t>RADIO</a:t>
            </a:r>
            <a:endParaRPr sz="3500" dirty="0">
              <a:solidFill>
                <a:srgbClr val="9EA4A8"/>
              </a:solidFill>
              <a:latin typeface="Arial"/>
              <a:cs typeface="Arial"/>
            </a:endParaRP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cero existe, la división tiene sentido. Podemos realizar operaciones propias de los intervalos y además multiplicación y división.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texto 28">
            <a:extLst>
              <a:ext uri="{FF2B5EF4-FFF2-40B4-BE49-F238E27FC236}">
                <a16:creationId xmlns:a16="http://schemas.microsoft.com/office/drawing/2014/main" id="{02FE6C76-F9A0-29BC-B44A-DC98F91B791B}"/>
              </a:ext>
            </a:extLst>
          </p:cNvPr>
          <p:cNvSpPr txBox="1">
            <a:spLocks/>
          </p:cNvSpPr>
          <p:nvPr/>
        </p:nvSpPr>
        <p:spPr>
          <a:xfrm>
            <a:off x="603250" y="2929760"/>
            <a:ext cx="434340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solidFill>
                  <a:sysClr val="windowText" lastClr="000000"/>
                </a:solidFill>
              </a:rPr>
              <a:t>DATOS NUMÉRICO SEGÚN SU NATURALEZA.</a:t>
            </a:r>
          </a:p>
          <a:p>
            <a:endParaRPr lang="es-CL" b="1" kern="0" dirty="0">
              <a:solidFill>
                <a:sysClr val="windowText" lastClr="000000"/>
              </a:solidFill>
            </a:endParaRPr>
          </a:p>
        </p:txBody>
      </p:sp>
      <p:pic>
        <p:nvPicPr>
          <p:cNvPr id="19" name="Gráfico 18" descr="Diagrama de Gantt contorno">
            <a:extLst>
              <a:ext uri="{FF2B5EF4-FFF2-40B4-BE49-F238E27FC236}">
                <a16:creationId xmlns:a16="http://schemas.microsoft.com/office/drawing/2014/main" id="{D80A21CC-3DAF-F3D2-B3EE-F2FBF48CF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9250" y="1539875"/>
            <a:ext cx="1219200" cy="1219200"/>
          </a:xfrm>
          <a:prstGeom prst="rect">
            <a:avLst/>
          </a:prstGeom>
        </p:spPr>
      </p:pic>
      <p:pic>
        <p:nvPicPr>
          <p:cNvPr id="21" name="Gráfico 20" descr="Diagrama de Gantt con relleno sólido">
            <a:extLst>
              <a:ext uri="{FF2B5EF4-FFF2-40B4-BE49-F238E27FC236}">
                <a16:creationId xmlns:a16="http://schemas.microsoft.com/office/drawing/2014/main" id="{E703FF7B-47EF-B667-B348-4BF660A0D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1650" y="5779646"/>
            <a:ext cx="1219200" cy="1219200"/>
          </a:xfrm>
          <a:prstGeom prst="rect">
            <a:avLst/>
          </a:prstGeom>
        </p:spPr>
      </p:pic>
      <p:pic>
        <p:nvPicPr>
          <p:cNvPr id="2" name="Imagen 3">
            <a:extLst>
              <a:ext uri="{FF2B5EF4-FFF2-40B4-BE49-F238E27FC236}">
                <a16:creationId xmlns:a16="http://schemas.microsoft.com/office/drawing/2014/main" id="{7BA83D35-866A-C049-0EC1-02933C153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405" y="3588876"/>
            <a:ext cx="6388957" cy="1319221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238CE88B-0A81-F488-9864-E035A6048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0660" y="7879485"/>
            <a:ext cx="4608014" cy="23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4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5784850" y="1122731"/>
            <a:ext cx="11757503" cy="9133654"/>
          </a:xfrm>
          <a:prstGeom prst="rect">
            <a:avLst/>
          </a:prstGeom>
        </p:spPr>
        <p:txBody>
          <a:bodyPr vert="horz" wrap="square" lIns="0" tIns="91440" rIns="0" bIns="0" rtlCol="0" anchor="t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just">
              <a:spcBef>
                <a:spcPts val="720"/>
              </a:spcBef>
            </a:pPr>
            <a:r>
              <a:rPr lang="es-ES" sz="20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0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Número de teléfonos en la casa: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Numérico, discreto.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Propiedad de un celular: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Categórico, nominal.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Número de llamadas que hiciste durante un mes: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Numérico, discreto.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Duración de la llamada más larga: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Numérico, continuo.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Tamaño del pie: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Numérico, continuo</a:t>
            </a: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/>
              <a:t>Precio de un libro: </a:t>
            </a:r>
            <a:r>
              <a:rPr lang="es-ES" sz="2800" dirty="0"/>
              <a:t>Numérico, discreto </a:t>
            </a:r>
            <a:r>
              <a:rPr lang="es-ES" sz="2800" b="0" dirty="0"/>
              <a:t>(aun cuando trabajemos con dos decimales).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Código postal: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Categórico, nominal</a:t>
            </a: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 rtl="0" fontAlgn="base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Temperatura en grados Centígrados: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Numérico, continuo</a:t>
            </a:r>
            <a:r>
              <a:rPr lang="es-ES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endParaRPr lang="es-CL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texto 28">
            <a:extLst>
              <a:ext uri="{FF2B5EF4-FFF2-40B4-BE49-F238E27FC236}">
                <a16:creationId xmlns:a16="http://schemas.microsoft.com/office/drawing/2014/main" id="{02FE6C76-F9A0-29BC-B44A-DC98F91B791B}"/>
              </a:ext>
            </a:extLst>
          </p:cNvPr>
          <p:cNvSpPr txBox="1">
            <a:spLocks/>
          </p:cNvSpPr>
          <p:nvPr/>
        </p:nvSpPr>
        <p:spPr>
          <a:xfrm>
            <a:off x="603250" y="2929760"/>
            <a:ext cx="4343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b="1" kern="0" dirty="0">
                <a:solidFill>
                  <a:sysClr val="windowText" lastClr="000000"/>
                </a:solidFill>
              </a:rPr>
              <a:t>ALGUNOS EJEMPLOS</a:t>
            </a:r>
          </a:p>
          <a:p>
            <a:endParaRPr lang="es-CL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6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¿Qué es?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85039DC-4989-8447-AB29-B783C3D95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307777"/>
          </a:xfrm>
        </p:spPr>
        <p:txBody>
          <a:bodyPr/>
          <a:lstStyle/>
          <a:p>
            <a:r>
              <a:rPr lang="es-CL" b="1" dirty="0"/>
              <a:t>ALGUNAS DEFINICIONES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80E469AA-E63B-9C47-8ADA-B9A9862B95A2}"/>
              </a:ext>
            </a:extLst>
          </p:cNvPr>
          <p:cNvSpPr/>
          <p:nvPr/>
        </p:nvSpPr>
        <p:spPr>
          <a:xfrm>
            <a:off x="7070192" y="7293742"/>
            <a:ext cx="806450" cy="787400"/>
          </a:xfrm>
          <a:custGeom>
            <a:avLst/>
            <a:gdLst/>
            <a:ahLst/>
            <a:cxnLst/>
            <a:rect l="l" t="t" r="r" b="b"/>
            <a:pathLst>
              <a:path w="806450" h="787400">
                <a:moveTo>
                  <a:pt x="402856" y="0"/>
                </a:moveTo>
                <a:lnTo>
                  <a:pt x="355902" y="2540"/>
                </a:lnTo>
                <a:lnTo>
                  <a:pt x="310527" y="10160"/>
                </a:lnTo>
                <a:lnTo>
                  <a:pt x="267035" y="22860"/>
                </a:lnTo>
                <a:lnTo>
                  <a:pt x="225730" y="40640"/>
                </a:lnTo>
                <a:lnTo>
                  <a:pt x="186918" y="62230"/>
                </a:lnTo>
                <a:lnTo>
                  <a:pt x="150902" y="87630"/>
                </a:lnTo>
                <a:lnTo>
                  <a:pt x="117988" y="115570"/>
                </a:lnTo>
                <a:lnTo>
                  <a:pt x="88479" y="148590"/>
                </a:lnTo>
                <a:lnTo>
                  <a:pt x="62681" y="182880"/>
                </a:lnTo>
                <a:lnTo>
                  <a:pt x="40897" y="220980"/>
                </a:lnTo>
                <a:lnTo>
                  <a:pt x="23433" y="261620"/>
                </a:lnTo>
                <a:lnTo>
                  <a:pt x="10592" y="304800"/>
                </a:lnTo>
                <a:lnTo>
                  <a:pt x="2679" y="347980"/>
                </a:lnTo>
                <a:lnTo>
                  <a:pt x="0" y="394970"/>
                </a:lnTo>
                <a:lnTo>
                  <a:pt x="2752" y="440690"/>
                </a:lnTo>
                <a:lnTo>
                  <a:pt x="10736" y="485140"/>
                </a:lnTo>
                <a:lnTo>
                  <a:pt x="23645" y="527050"/>
                </a:lnTo>
                <a:lnTo>
                  <a:pt x="41174" y="567690"/>
                </a:lnTo>
                <a:lnTo>
                  <a:pt x="63019" y="605790"/>
                </a:lnTo>
                <a:lnTo>
                  <a:pt x="88874" y="640080"/>
                </a:lnTo>
                <a:lnTo>
                  <a:pt x="118434" y="673100"/>
                </a:lnTo>
                <a:lnTo>
                  <a:pt x="151395" y="701040"/>
                </a:lnTo>
                <a:lnTo>
                  <a:pt x="187450" y="726440"/>
                </a:lnTo>
                <a:lnTo>
                  <a:pt x="226295" y="748030"/>
                </a:lnTo>
                <a:lnTo>
                  <a:pt x="267625" y="764540"/>
                </a:lnTo>
                <a:lnTo>
                  <a:pt x="311135" y="777240"/>
                </a:lnTo>
                <a:lnTo>
                  <a:pt x="356520" y="784860"/>
                </a:lnTo>
                <a:lnTo>
                  <a:pt x="403474" y="787400"/>
                </a:lnTo>
                <a:lnTo>
                  <a:pt x="450426" y="784860"/>
                </a:lnTo>
                <a:lnTo>
                  <a:pt x="495800" y="777240"/>
                </a:lnTo>
                <a:lnTo>
                  <a:pt x="539290" y="764540"/>
                </a:lnTo>
                <a:lnTo>
                  <a:pt x="545645" y="762000"/>
                </a:lnTo>
                <a:lnTo>
                  <a:pt x="390867" y="762000"/>
                </a:lnTo>
                <a:lnTo>
                  <a:pt x="368767" y="754380"/>
                </a:lnTo>
                <a:lnTo>
                  <a:pt x="318231" y="754380"/>
                </a:lnTo>
                <a:lnTo>
                  <a:pt x="270563" y="740410"/>
                </a:lnTo>
                <a:lnTo>
                  <a:pt x="225761" y="720090"/>
                </a:lnTo>
                <a:lnTo>
                  <a:pt x="184279" y="694690"/>
                </a:lnTo>
                <a:lnTo>
                  <a:pt x="146571" y="665480"/>
                </a:lnTo>
                <a:lnTo>
                  <a:pt x="165709" y="648970"/>
                </a:lnTo>
                <a:lnTo>
                  <a:pt x="167394" y="647700"/>
                </a:lnTo>
                <a:lnTo>
                  <a:pt x="128708" y="647700"/>
                </a:lnTo>
                <a:lnTo>
                  <a:pt x="94729" y="607060"/>
                </a:lnTo>
                <a:lnTo>
                  <a:pt x="66808" y="562610"/>
                </a:lnTo>
                <a:lnTo>
                  <a:pt x="45554" y="513080"/>
                </a:lnTo>
                <a:lnTo>
                  <a:pt x="31580" y="461010"/>
                </a:lnTo>
                <a:lnTo>
                  <a:pt x="25496" y="406400"/>
                </a:lnTo>
                <a:lnTo>
                  <a:pt x="805576" y="406400"/>
                </a:lnTo>
                <a:lnTo>
                  <a:pt x="806320" y="393700"/>
                </a:lnTo>
                <a:lnTo>
                  <a:pt x="805632" y="382270"/>
                </a:lnTo>
                <a:lnTo>
                  <a:pt x="25486" y="382270"/>
                </a:lnTo>
                <a:lnTo>
                  <a:pt x="31478" y="327660"/>
                </a:lnTo>
                <a:lnTo>
                  <a:pt x="45366" y="275590"/>
                </a:lnTo>
                <a:lnTo>
                  <a:pt x="66539" y="226060"/>
                </a:lnTo>
                <a:lnTo>
                  <a:pt x="94387" y="181610"/>
                </a:lnTo>
                <a:lnTo>
                  <a:pt x="128299" y="140970"/>
                </a:lnTo>
                <a:lnTo>
                  <a:pt x="166992" y="140970"/>
                </a:lnTo>
                <a:lnTo>
                  <a:pt x="165305" y="139700"/>
                </a:lnTo>
                <a:lnTo>
                  <a:pt x="183794" y="93980"/>
                </a:lnTo>
                <a:lnTo>
                  <a:pt x="225233" y="68580"/>
                </a:lnTo>
                <a:lnTo>
                  <a:pt x="270003" y="48260"/>
                </a:lnTo>
                <a:lnTo>
                  <a:pt x="317644" y="34290"/>
                </a:lnTo>
                <a:lnTo>
                  <a:pt x="367076" y="34290"/>
                </a:lnTo>
                <a:lnTo>
                  <a:pt x="390260" y="25400"/>
                </a:lnTo>
                <a:lnTo>
                  <a:pt x="544608" y="25400"/>
                </a:lnTo>
                <a:lnTo>
                  <a:pt x="538704" y="22860"/>
                </a:lnTo>
                <a:lnTo>
                  <a:pt x="495195" y="10160"/>
                </a:lnTo>
                <a:lnTo>
                  <a:pt x="449810" y="2540"/>
                </a:lnTo>
                <a:lnTo>
                  <a:pt x="402856" y="0"/>
                </a:lnTo>
                <a:close/>
              </a:path>
              <a:path w="806450" h="787400">
                <a:moveTo>
                  <a:pt x="415882" y="566420"/>
                </a:moveTo>
                <a:lnTo>
                  <a:pt x="390710" y="566420"/>
                </a:lnTo>
                <a:lnTo>
                  <a:pt x="390867" y="762000"/>
                </a:lnTo>
                <a:lnTo>
                  <a:pt x="416039" y="762000"/>
                </a:lnTo>
                <a:lnTo>
                  <a:pt x="415882" y="566420"/>
                </a:lnTo>
                <a:close/>
              </a:path>
              <a:path w="806450" h="787400">
                <a:moveTo>
                  <a:pt x="543501" y="566420"/>
                </a:moveTo>
                <a:lnTo>
                  <a:pt x="415882" y="566420"/>
                </a:lnTo>
                <a:lnTo>
                  <a:pt x="451986" y="568960"/>
                </a:lnTo>
                <a:lnTo>
                  <a:pt x="487065" y="575310"/>
                </a:lnTo>
                <a:lnTo>
                  <a:pt x="520959" y="584200"/>
                </a:lnTo>
                <a:lnTo>
                  <a:pt x="553511" y="596900"/>
                </a:lnTo>
                <a:lnTo>
                  <a:pt x="532961" y="648970"/>
                </a:lnTo>
                <a:lnTo>
                  <a:pt x="508285" y="692150"/>
                </a:lnTo>
                <a:lnTo>
                  <a:pt x="480136" y="726440"/>
                </a:lnTo>
                <a:lnTo>
                  <a:pt x="449170" y="750570"/>
                </a:lnTo>
                <a:lnTo>
                  <a:pt x="416039" y="762000"/>
                </a:lnTo>
                <a:lnTo>
                  <a:pt x="545645" y="762000"/>
                </a:lnTo>
                <a:lnTo>
                  <a:pt x="564708" y="754380"/>
                </a:lnTo>
                <a:lnTo>
                  <a:pt x="488697" y="754380"/>
                </a:lnTo>
                <a:lnTo>
                  <a:pt x="515038" y="726440"/>
                </a:lnTo>
                <a:lnTo>
                  <a:pt x="538796" y="693420"/>
                </a:lnTo>
                <a:lnTo>
                  <a:pt x="559650" y="652780"/>
                </a:lnTo>
                <a:lnTo>
                  <a:pt x="577280" y="607060"/>
                </a:lnTo>
                <a:lnTo>
                  <a:pt x="625750" y="607060"/>
                </a:lnTo>
                <a:lnTo>
                  <a:pt x="609764" y="596900"/>
                </a:lnTo>
                <a:lnTo>
                  <a:pt x="584652" y="582930"/>
                </a:lnTo>
                <a:lnTo>
                  <a:pt x="587124" y="572770"/>
                </a:lnTo>
                <a:lnTo>
                  <a:pt x="560642" y="572770"/>
                </a:lnTo>
                <a:lnTo>
                  <a:pt x="543501" y="566420"/>
                </a:lnTo>
                <a:close/>
              </a:path>
              <a:path w="806450" h="787400">
                <a:moveTo>
                  <a:pt x="257683" y="608330"/>
                </a:moveTo>
                <a:lnTo>
                  <a:pt x="229406" y="608330"/>
                </a:lnTo>
                <a:lnTo>
                  <a:pt x="247096" y="652780"/>
                </a:lnTo>
                <a:lnTo>
                  <a:pt x="268015" y="693420"/>
                </a:lnTo>
                <a:lnTo>
                  <a:pt x="291836" y="726440"/>
                </a:lnTo>
                <a:lnTo>
                  <a:pt x="318231" y="754380"/>
                </a:lnTo>
                <a:lnTo>
                  <a:pt x="368767" y="754380"/>
                </a:lnTo>
                <a:lnTo>
                  <a:pt x="357718" y="750570"/>
                </a:lnTo>
                <a:lnTo>
                  <a:pt x="326719" y="727710"/>
                </a:lnTo>
                <a:lnTo>
                  <a:pt x="298523" y="692150"/>
                </a:lnTo>
                <a:lnTo>
                  <a:pt x="273784" y="648970"/>
                </a:lnTo>
                <a:lnTo>
                  <a:pt x="257683" y="608330"/>
                </a:lnTo>
                <a:close/>
              </a:path>
              <a:path w="806450" h="787400">
                <a:moveTo>
                  <a:pt x="625750" y="607060"/>
                </a:moveTo>
                <a:lnTo>
                  <a:pt x="577280" y="607060"/>
                </a:lnTo>
                <a:lnTo>
                  <a:pt x="599508" y="619760"/>
                </a:lnTo>
                <a:lnTo>
                  <a:pt x="620775" y="633730"/>
                </a:lnTo>
                <a:lnTo>
                  <a:pt x="641019" y="648970"/>
                </a:lnTo>
                <a:lnTo>
                  <a:pt x="660178" y="664210"/>
                </a:lnTo>
                <a:lnTo>
                  <a:pt x="622522" y="694690"/>
                </a:lnTo>
                <a:lnTo>
                  <a:pt x="581085" y="720090"/>
                </a:lnTo>
                <a:lnTo>
                  <a:pt x="536325" y="739140"/>
                </a:lnTo>
                <a:lnTo>
                  <a:pt x="488697" y="754380"/>
                </a:lnTo>
                <a:lnTo>
                  <a:pt x="564708" y="754380"/>
                </a:lnTo>
                <a:lnTo>
                  <a:pt x="619405" y="726440"/>
                </a:lnTo>
                <a:lnTo>
                  <a:pt x="655419" y="701040"/>
                </a:lnTo>
                <a:lnTo>
                  <a:pt x="688333" y="671830"/>
                </a:lnTo>
                <a:lnTo>
                  <a:pt x="710760" y="647700"/>
                </a:lnTo>
                <a:lnTo>
                  <a:pt x="678021" y="647700"/>
                </a:lnTo>
                <a:lnTo>
                  <a:pt x="656519" y="628650"/>
                </a:lnTo>
                <a:lnTo>
                  <a:pt x="633743" y="612140"/>
                </a:lnTo>
                <a:lnTo>
                  <a:pt x="625750" y="607060"/>
                </a:lnTo>
                <a:close/>
              </a:path>
              <a:path w="806450" h="787400">
                <a:moveTo>
                  <a:pt x="222579" y="406400"/>
                </a:moveTo>
                <a:lnTo>
                  <a:pt x="197397" y="406400"/>
                </a:lnTo>
                <a:lnTo>
                  <a:pt x="199598" y="454660"/>
                </a:lnTo>
                <a:lnTo>
                  <a:pt x="204522" y="499110"/>
                </a:lnTo>
                <a:lnTo>
                  <a:pt x="212030" y="543560"/>
                </a:lnTo>
                <a:lnTo>
                  <a:pt x="221982" y="584200"/>
                </a:lnTo>
                <a:lnTo>
                  <a:pt x="196883" y="596900"/>
                </a:lnTo>
                <a:lnTo>
                  <a:pt x="172926" y="612140"/>
                </a:lnTo>
                <a:lnTo>
                  <a:pt x="150179" y="629920"/>
                </a:lnTo>
                <a:lnTo>
                  <a:pt x="128708" y="647700"/>
                </a:lnTo>
                <a:lnTo>
                  <a:pt x="167394" y="647700"/>
                </a:lnTo>
                <a:lnTo>
                  <a:pt x="185935" y="633730"/>
                </a:lnTo>
                <a:lnTo>
                  <a:pt x="207188" y="619760"/>
                </a:lnTo>
                <a:lnTo>
                  <a:pt x="229406" y="608330"/>
                </a:lnTo>
                <a:lnTo>
                  <a:pt x="257683" y="608330"/>
                </a:lnTo>
                <a:lnTo>
                  <a:pt x="253154" y="596900"/>
                </a:lnTo>
                <a:lnTo>
                  <a:pt x="285673" y="584200"/>
                </a:lnTo>
                <a:lnTo>
                  <a:pt x="319545" y="575310"/>
                </a:lnTo>
                <a:lnTo>
                  <a:pt x="333571" y="572770"/>
                </a:lnTo>
                <a:lnTo>
                  <a:pt x="245971" y="572770"/>
                </a:lnTo>
                <a:lnTo>
                  <a:pt x="236590" y="534670"/>
                </a:lnTo>
                <a:lnTo>
                  <a:pt x="229449" y="494030"/>
                </a:lnTo>
                <a:lnTo>
                  <a:pt x="224722" y="450850"/>
                </a:lnTo>
                <a:lnTo>
                  <a:pt x="222579" y="406400"/>
                </a:lnTo>
                <a:close/>
              </a:path>
              <a:path w="806450" h="787400">
                <a:moveTo>
                  <a:pt x="805576" y="406400"/>
                </a:moveTo>
                <a:lnTo>
                  <a:pt x="780845" y="406400"/>
                </a:lnTo>
                <a:lnTo>
                  <a:pt x="774852" y="461010"/>
                </a:lnTo>
                <a:lnTo>
                  <a:pt x="760964" y="513080"/>
                </a:lnTo>
                <a:lnTo>
                  <a:pt x="739789" y="561340"/>
                </a:lnTo>
                <a:lnTo>
                  <a:pt x="711938" y="607060"/>
                </a:lnTo>
                <a:lnTo>
                  <a:pt x="678021" y="647700"/>
                </a:lnTo>
                <a:lnTo>
                  <a:pt x="710760" y="647700"/>
                </a:lnTo>
                <a:lnTo>
                  <a:pt x="743640" y="604520"/>
                </a:lnTo>
                <a:lnTo>
                  <a:pt x="765423" y="566420"/>
                </a:lnTo>
                <a:lnTo>
                  <a:pt x="782888" y="527050"/>
                </a:lnTo>
                <a:lnTo>
                  <a:pt x="795728" y="483870"/>
                </a:lnTo>
                <a:lnTo>
                  <a:pt x="803641" y="439420"/>
                </a:lnTo>
                <a:lnTo>
                  <a:pt x="805576" y="406400"/>
                </a:lnTo>
                <a:close/>
              </a:path>
              <a:path w="806450" h="787400">
                <a:moveTo>
                  <a:pt x="415746" y="406400"/>
                </a:moveTo>
                <a:lnTo>
                  <a:pt x="390574" y="406400"/>
                </a:lnTo>
                <a:lnTo>
                  <a:pt x="390689" y="542290"/>
                </a:lnTo>
                <a:lnTo>
                  <a:pt x="352754" y="544830"/>
                </a:lnTo>
                <a:lnTo>
                  <a:pt x="315880" y="551180"/>
                </a:lnTo>
                <a:lnTo>
                  <a:pt x="280230" y="560070"/>
                </a:lnTo>
                <a:lnTo>
                  <a:pt x="245971" y="572770"/>
                </a:lnTo>
                <a:lnTo>
                  <a:pt x="333571" y="572770"/>
                </a:lnTo>
                <a:lnTo>
                  <a:pt x="354610" y="568960"/>
                </a:lnTo>
                <a:lnTo>
                  <a:pt x="390710" y="566420"/>
                </a:lnTo>
                <a:lnTo>
                  <a:pt x="543501" y="566420"/>
                </a:lnTo>
                <a:lnTo>
                  <a:pt x="526360" y="560070"/>
                </a:lnTo>
                <a:lnTo>
                  <a:pt x="490699" y="551180"/>
                </a:lnTo>
                <a:lnTo>
                  <a:pt x="453817" y="544830"/>
                </a:lnTo>
                <a:lnTo>
                  <a:pt x="415872" y="542290"/>
                </a:lnTo>
                <a:lnTo>
                  <a:pt x="415746" y="406400"/>
                </a:lnTo>
                <a:close/>
              </a:path>
              <a:path w="806450" h="787400">
                <a:moveTo>
                  <a:pt x="608934" y="406400"/>
                </a:moveTo>
                <a:lnTo>
                  <a:pt x="583762" y="406400"/>
                </a:lnTo>
                <a:lnTo>
                  <a:pt x="581694" y="450850"/>
                </a:lnTo>
                <a:lnTo>
                  <a:pt x="577036" y="492760"/>
                </a:lnTo>
                <a:lnTo>
                  <a:pt x="569960" y="534670"/>
                </a:lnTo>
                <a:lnTo>
                  <a:pt x="560642" y="572770"/>
                </a:lnTo>
                <a:lnTo>
                  <a:pt x="587124" y="572770"/>
                </a:lnTo>
                <a:lnTo>
                  <a:pt x="594540" y="542290"/>
                </a:lnTo>
                <a:lnTo>
                  <a:pt x="601980" y="499110"/>
                </a:lnTo>
                <a:lnTo>
                  <a:pt x="606826" y="453390"/>
                </a:lnTo>
                <a:lnTo>
                  <a:pt x="608934" y="406400"/>
                </a:lnTo>
                <a:close/>
              </a:path>
              <a:path w="806450" h="787400">
                <a:moveTo>
                  <a:pt x="166992" y="140970"/>
                </a:moveTo>
                <a:lnTo>
                  <a:pt x="128299" y="140970"/>
                </a:lnTo>
                <a:lnTo>
                  <a:pt x="149797" y="158750"/>
                </a:lnTo>
                <a:lnTo>
                  <a:pt x="172573" y="176530"/>
                </a:lnTo>
                <a:lnTo>
                  <a:pt x="196554" y="191770"/>
                </a:lnTo>
                <a:lnTo>
                  <a:pt x="221668" y="204470"/>
                </a:lnTo>
                <a:lnTo>
                  <a:pt x="211784" y="245110"/>
                </a:lnTo>
                <a:lnTo>
                  <a:pt x="204344" y="288290"/>
                </a:lnTo>
                <a:lnTo>
                  <a:pt x="199496" y="334010"/>
                </a:lnTo>
                <a:lnTo>
                  <a:pt x="197386" y="382270"/>
                </a:lnTo>
                <a:lnTo>
                  <a:pt x="222558" y="382270"/>
                </a:lnTo>
                <a:lnTo>
                  <a:pt x="224630" y="337820"/>
                </a:lnTo>
                <a:lnTo>
                  <a:pt x="229288" y="294640"/>
                </a:lnTo>
                <a:lnTo>
                  <a:pt x="236361" y="254000"/>
                </a:lnTo>
                <a:lnTo>
                  <a:pt x="245678" y="215900"/>
                </a:lnTo>
                <a:lnTo>
                  <a:pt x="333286" y="215900"/>
                </a:lnTo>
                <a:lnTo>
                  <a:pt x="319254" y="213360"/>
                </a:lnTo>
                <a:lnTo>
                  <a:pt x="285365" y="204470"/>
                </a:lnTo>
                <a:lnTo>
                  <a:pt x="252829" y="191770"/>
                </a:lnTo>
                <a:lnTo>
                  <a:pt x="257339" y="180340"/>
                </a:lnTo>
                <a:lnTo>
                  <a:pt x="229040" y="180340"/>
                </a:lnTo>
                <a:lnTo>
                  <a:pt x="206813" y="168910"/>
                </a:lnTo>
                <a:lnTo>
                  <a:pt x="185549" y="154940"/>
                </a:lnTo>
                <a:lnTo>
                  <a:pt x="166992" y="140970"/>
                </a:lnTo>
                <a:close/>
              </a:path>
              <a:path w="806450" h="787400">
                <a:moveTo>
                  <a:pt x="333286" y="215900"/>
                </a:moveTo>
                <a:lnTo>
                  <a:pt x="245678" y="215900"/>
                </a:lnTo>
                <a:lnTo>
                  <a:pt x="279963" y="228600"/>
                </a:lnTo>
                <a:lnTo>
                  <a:pt x="315629" y="237490"/>
                </a:lnTo>
                <a:lnTo>
                  <a:pt x="352511" y="243840"/>
                </a:lnTo>
                <a:lnTo>
                  <a:pt x="390448" y="246380"/>
                </a:lnTo>
                <a:lnTo>
                  <a:pt x="390553" y="382270"/>
                </a:lnTo>
                <a:lnTo>
                  <a:pt x="415746" y="382270"/>
                </a:lnTo>
                <a:lnTo>
                  <a:pt x="415631" y="246380"/>
                </a:lnTo>
                <a:lnTo>
                  <a:pt x="453566" y="243840"/>
                </a:lnTo>
                <a:lnTo>
                  <a:pt x="490441" y="237490"/>
                </a:lnTo>
                <a:lnTo>
                  <a:pt x="526094" y="227330"/>
                </a:lnTo>
                <a:lnTo>
                  <a:pt x="541323" y="222250"/>
                </a:lnTo>
                <a:lnTo>
                  <a:pt x="390438" y="222250"/>
                </a:lnTo>
                <a:lnTo>
                  <a:pt x="354333" y="219710"/>
                </a:lnTo>
                <a:lnTo>
                  <a:pt x="333286" y="215900"/>
                </a:lnTo>
                <a:close/>
              </a:path>
              <a:path w="806450" h="787400">
                <a:moveTo>
                  <a:pt x="587148" y="215900"/>
                </a:moveTo>
                <a:lnTo>
                  <a:pt x="560359" y="215900"/>
                </a:lnTo>
                <a:lnTo>
                  <a:pt x="569739" y="254000"/>
                </a:lnTo>
                <a:lnTo>
                  <a:pt x="576876" y="294640"/>
                </a:lnTo>
                <a:lnTo>
                  <a:pt x="581600" y="337820"/>
                </a:lnTo>
                <a:lnTo>
                  <a:pt x="583741" y="382270"/>
                </a:lnTo>
                <a:lnTo>
                  <a:pt x="608923" y="382270"/>
                </a:lnTo>
                <a:lnTo>
                  <a:pt x="606733" y="334010"/>
                </a:lnTo>
                <a:lnTo>
                  <a:pt x="601811" y="288290"/>
                </a:lnTo>
                <a:lnTo>
                  <a:pt x="594302" y="245110"/>
                </a:lnTo>
                <a:lnTo>
                  <a:pt x="587148" y="215900"/>
                </a:lnTo>
                <a:close/>
              </a:path>
              <a:path w="806450" h="787400">
                <a:moveTo>
                  <a:pt x="711538" y="140970"/>
                </a:moveTo>
                <a:lnTo>
                  <a:pt x="677612" y="140970"/>
                </a:lnTo>
                <a:lnTo>
                  <a:pt x="711592" y="181610"/>
                </a:lnTo>
                <a:lnTo>
                  <a:pt x="739515" y="226060"/>
                </a:lnTo>
                <a:lnTo>
                  <a:pt x="760770" y="274320"/>
                </a:lnTo>
                <a:lnTo>
                  <a:pt x="774744" y="326390"/>
                </a:lnTo>
                <a:lnTo>
                  <a:pt x="780824" y="381000"/>
                </a:lnTo>
                <a:lnTo>
                  <a:pt x="608923" y="382270"/>
                </a:lnTo>
                <a:lnTo>
                  <a:pt x="805632" y="382270"/>
                </a:lnTo>
                <a:lnTo>
                  <a:pt x="795585" y="303530"/>
                </a:lnTo>
                <a:lnTo>
                  <a:pt x="782676" y="261620"/>
                </a:lnTo>
                <a:lnTo>
                  <a:pt x="765148" y="220980"/>
                </a:lnTo>
                <a:lnTo>
                  <a:pt x="743304" y="182880"/>
                </a:lnTo>
                <a:lnTo>
                  <a:pt x="717450" y="147320"/>
                </a:lnTo>
                <a:lnTo>
                  <a:pt x="711538" y="140970"/>
                </a:lnTo>
                <a:close/>
              </a:path>
              <a:path w="806450" h="787400">
                <a:moveTo>
                  <a:pt x="415453" y="25400"/>
                </a:moveTo>
                <a:lnTo>
                  <a:pt x="390260" y="25400"/>
                </a:lnTo>
                <a:lnTo>
                  <a:pt x="390438" y="222250"/>
                </a:lnTo>
                <a:lnTo>
                  <a:pt x="415610" y="222250"/>
                </a:lnTo>
                <a:lnTo>
                  <a:pt x="415453" y="25400"/>
                </a:lnTo>
                <a:close/>
              </a:path>
              <a:path w="806450" h="787400">
                <a:moveTo>
                  <a:pt x="544608" y="25400"/>
                </a:moveTo>
                <a:lnTo>
                  <a:pt x="415453" y="25400"/>
                </a:lnTo>
                <a:lnTo>
                  <a:pt x="448606" y="36830"/>
                </a:lnTo>
                <a:lnTo>
                  <a:pt x="479611" y="60960"/>
                </a:lnTo>
                <a:lnTo>
                  <a:pt x="507813" y="95250"/>
                </a:lnTo>
                <a:lnTo>
                  <a:pt x="532554" y="139700"/>
                </a:lnTo>
                <a:lnTo>
                  <a:pt x="553176" y="191770"/>
                </a:lnTo>
                <a:lnTo>
                  <a:pt x="520651" y="203200"/>
                </a:lnTo>
                <a:lnTo>
                  <a:pt x="486777" y="213360"/>
                </a:lnTo>
                <a:lnTo>
                  <a:pt x="451710" y="219710"/>
                </a:lnTo>
                <a:lnTo>
                  <a:pt x="415610" y="222250"/>
                </a:lnTo>
                <a:lnTo>
                  <a:pt x="541323" y="222250"/>
                </a:lnTo>
                <a:lnTo>
                  <a:pt x="560359" y="215900"/>
                </a:lnTo>
                <a:lnTo>
                  <a:pt x="587148" y="215900"/>
                </a:lnTo>
                <a:lnTo>
                  <a:pt x="584348" y="204470"/>
                </a:lnTo>
                <a:lnTo>
                  <a:pt x="609437" y="190500"/>
                </a:lnTo>
                <a:lnTo>
                  <a:pt x="625407" y="180340"/>
                </a:lnTo>
                <a:lnTo>
                  <a:pt x="576924" y="180340"/>
                </a:lnTo>
                <a:lnTo>
                  <a:pt x="559230" y="134620"/>
                </a:lnTo>
                <a:lnTo>
                  <a:pt x="538312" y="95250"/>
                </a:lnTo>
                <a:lnTo>
                  <a:pt x="514493" y="60960"/>
                </a:lnTo>
                <a:lnTo>
                  <a:pt x="488100" y="34290"/>
                </a:lnTo>
                <a:lnTo>
                  <a:pt x="565273" y="34290"/>
                </a:lnTo>
                <a:lnTo>
                  <a:pt x="544608" y="25400"/>
                </a:lnTo>
                <a:close/>
              </a:path>
              <a:path w="806450" h="787400">
                <a:moveTo>
                  <a:pt x="367076" y="34290"/>
                </a:moveTo>
                <a:lnTo>
                  <a:pt x="317644" y="34290"/>
                </a:lnTo>
                <a:lnTo>
                  <a:pt x="291296" y="60960"/>
                </a:lnTo>
                <a:lnTo>
                  <a:pt x="267531" y="95250"/>
                </a:lnTo>
                <a:lnTo>
                  <a:pt x="246671" y="134620"/>
                </a:lnTo>
                <a:lnTo>
                  <a:pt x="229040" y="180340"/>
                </a:lnTo>
                <a:lnTo>
                  <a:pt x="257339" y="180340"/>
                </a:lnTo>
                <a:lnTo>
                  <a:pt x="273374" y="139700"/>
                </a:lnTo>
                <a:lnTo>
                  <a:pt x="298043" y="95250"/>
                </a:lnTo>
                <a:lnTo>
                  <a:pt x="326184" y="60960"/>
                </a:lnTo>
                <a:lnTo>
                  <a:pt x="357141" y="38100"/>
                </a:lnTo>
                <a:lnTo>
                  <a:pt x="367076" y="34290"/>
                </a:lnTo>
                <a:close/>
              </a:path>
              <a:path w="806450" h="787400">
                <a:moveTo>
                  <a:pt x="565273" y="34290"/>
                </a:moveTo>
                <a:lnTo>
                  <a:pt x="488100" y="34290"/>
                </a:lnTo>
                <a:lnTo>
                  <a:pt x="535766" y="48260"/>
                </a:lnTo>
                <a:lnTo>
                  <a:pt x="580564" y="68580"/>
                </a:lnTo>
                <a:lnTo>
                  <a:pt x="622043" y="93980"/>
                </a:lnTo>
                <a:lnTo>
                  <a:pt x="659749" y="123190"/>
                </a:lnTo>
                <a:lnTo>
                  <a:pt x="640603" y="139700"/>
                </a:lnTo>
                <a:lnTo>
                  <a:pt x="620379" y="154940"/>
                </a:lnTo>
                <a:lnTo>
                  <a:pt x="599133" y="167640"/>
                </a:lnTo>
                <a:lnTo>
                  <a:pt x="576924" y="180340"/>
                </a:lnTo>
                <a:lnTo>
                  <a:pt x="625407" y="180340"/>
                </a:lnTo>
                <a:lnTo>
                  <a:pt x="633391" y="175260"/>
                </a:lnTo>
                <a:lnTo>
                  <a:pt x="656140" y="158750"/>
                </a:lnTo>
                <a:lnTo>
                  <a:pt x="677612" y="140970"/>
                </a:lnTo>
                <a:lnTo>
                  <a:pt x="711538" y="140970"/>
                </a:lnTo>
                <a:lnTo>
                  <a:pt x="687891" y="115570"/>
                </a:lnTo>
                <a:lnTo>
                  <a:pt x="654932" y="86360"/>
                </a:lnTo>
                <a:lnTo>
                  <a:pt x="618877" y="60960"/>
                </a:lnTo>
                <a:lnTo>
                  <a:pt x="580033" y="40640"/>
                </a:lnTo>
                <a:lnTo>
                  <a:pt x="565273" y="34290"/>
                </a:lnTo>
                <a:close/>
              </a:path>
            </a:pathLst>
          </a:custGeom>
          <a:solidFill>
            <a:srgbClr val="2E2D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13">
            <a:extLst>
              <a:ext uri="{FF2B5EF4-FFF2-40B4-BE49-F238E27FC236}">
                <a16:creationId xmlns:a16="http://schemas.microsoft.com/office/drawing/2014/main" id="{771FC8AD-230F-B34F-B7A9-F4B7BFCEB13A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345" y="2029831"/>
            <a:ext cx="1031738" cy="562610"/>
          </a:xfrm>
          <a:prstGeom prst="rect">
            <a:avLst/>
          </a:pr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2D28B56B-6245-B84B-B859-92F907F3478A}"/>
              </a:ext>
            </a:extLst>
          </p:cNvPr>
          <p:cNvSpPr/>
          <p:nvPr/>
        </p:nvSpPr>
        <p:spPr>
          <a:xfrm>
            <a:off x="6967474" y="4944850"/>
            <a:ext cx="847725" cy="565785"/>
          </a:xfrm>
          <a:custGeom>
            <a:avLst/>
            <a:gdLst/>
            <a:ahLst/>
            <a:cxnLst/>
            <a:rect l="l" t="t" r="r" b="b"/>
            <a:pathLst>
              <a:path w="847725" h="565785">
                <a:moveTo>
                  <a:pt x="143256" y="262610"/>
                </a:moveTo>
                <a:lnTo>
                  <a:pt x="143230" y="165836"/>
                </a:lnTo>
                <a:lnTo>
                  <a:pt x="108546" y="143078"/>
                </a:lnTo>
                <a:lnTo>
                  <a:pt x="108546" y="183908"/>
                </a:lnTo>
                <a:lnTo>
                  <a:pt x="108546" y="262610"/>
                </a:lnTo>
                <a:lnTo>
                  <a:pt x="34696" y="262610"/>
                </a:lnTo>
                <a:lnTo>
                  <a:pt x="34696" y="135432"/>
                </a:lnTo>
                <a:lnTo>
                  <a:pt x="108546" y="183908"/>
                </a:lnTo>
                <a:lnTo>
                  <a:pt x="108546" y="143078"/>
                </a:lnTo>
                <a:lnTo>
                  <a:pt x="96913" y="135432"/>
                </a:lnTo>
                <a:lnTo>
                  <a:pt x="31623" y="92583"/>
                </a:lnTo>
                <a:lnTo>
                  <a:pt x="27228" y="91401"/>
                </a:lnTo>
                <a:lnTo>
                  <a:pt x="22948" y="91401"/>
                </a:lnTo>
                <a:lnTo>
                  <a:pt x="14363" y="93052"/>
                </a:lnTo>
                <a:lnTo>
                  <a:pt x="7035" y="97650"/>
                </a:lnTo>
                <a:lnTo>
                  <a:pt x="1930" y="104724"/>
                </a:lnTo>
                <a:lnTo>
                  <a:pt x="25" y="113753"/>
                </a:lnTo>
                <a:lnTo>
                  <a:pt x="25" y="262610"/>
                </a:lnTo>
                <a:lnTo>
                  <a:pt x="0" y="414515"/>
                </a:lnTo>
                <a:lnTo>
                  <a:pt x="736" y="417220"/>
                </a:lnTo>
                <a:lnTo>
                  <a:pt x="15278" y="432320"/>
                </a:lnTo>
                <a:lnTo>
                  <a:pt x="17538" y="433120"/>
                </a:lnTo>
                <a:lnTo>
                  <a:pt x="19862" y="433616"/>
                </a:lnTo>
                <a:lnTo>
                  <a:pt x="22275" y="433666"/>
                </a:lnTo>
                <a:lnTo>
                  <a:pt x="22504" y="433692"/>
                </a:lnTo>
                <a:lnTo>
                  <a:pt x="22733" y="433806"/>
                </a:lnTo>
                <a:lnTo>
                  <a:pt x="22948" y="433806"/>
                </a:lnTo>
                <a:lnTo>
                  <a:pt x="23215" y="433768"/>
                </a:lnTo>
                <a:lnTo>
                  <a:pt x="24777" y="433743"/>
                </a:lnTo>
                <a:lnTo>
                  <a:pt x="26365" y="433438"/>
                </a:lnTo>
                <a:lnTo>
                  <a:pt x="28473" y="432968"/>
                </a:lnTo>
                <a:lnTo>
                  <a:pt x="28994" y="432968"/>
                </a:lnTo>
                <a:lnTo>
                  <a:pt x="29502" y="432828"/>
                </a:lnTo>
                <a:lnTo>
                  <a:pt x="31584" y="432193"/>
                </a:lnTo>
                <a:lnTo>
                  <a:pt x="33616" y="431304"/>
                </a:lnTo>
                <a:lnTo>
                  <a:pt x="35572" y="429996"/>
                </a:lnTo>
                <a:lnTo>
                  <a:pt x="143230" y="359359"/>
                </a:lnTo>
                <a:lnTo>
                  <a:pt x="143256" y="262610"/>
                </a:lnTo>
                <a:close/>
              </a:path>
              <a:path w="847725" h="565785">
                <a:moveTo>
                  <a:pt x="847699" y="0"/>
                </a:moveTo>
                <a:lnTo>
                  <a:pt x="813041" y="8547"/>
                </a:lnTo>
                <a:lnTo>
                  <a:pt x="813041" y="43484"/>
                </a:lnTo>
                <a:lnTo>
                  <a:pt x="813041" y="262610"/>
                </a:lnTo>
                <a:lnTo>
                  <a:pt x="590677" y="262610"/>
                </a:lnTo>
                <a:lnTo>
                  <a:pt x="590677" y="461860"/>
                </a:lnTo>
                <a:lnTo>
                  <a:pt x="585838" y="480606"/>
                </a:lnTo>
                <a:lnTo>
                  <a:pt x="577342" y="499313"/>
                </a:lnTo>
                <a:lnTo>
                  <a:pt x="563511" y="513918"/>
                </a:lnTo>
                <a:lnTo>
                  <a:pt x="545642" y="523417"/>
                </a:lnTo>
                <a:lnTo>
                  <a:pt x="525056" y="526808"/>
                </a:lnTo>
                <a:lnTo>
                  <a:pt x="524776" y="526808"/>
                </a:lnTo>
                <a:lnTo>
                  <a:pt x="524459" y="526757"/>
                </a:lnTo>
                <a:lnTo>
                  <a:pt x="519341" y="526707"/>
                </a:lnTo>
                <a:lnTo>
                  <a:pt x="514502" y="526110"/>
                </a:lnTo>
                <a:lnTo>
                  <a:pt x="509752" y="524954"/>
                </a:lnTo>
                <a:lnTo>
                  <a:pt x="509473" y="524916"/>
                </a:lnTo>
                <a:lnTo>
                  <a:pt x="325729" y="478917"/>
                </a:lnTo>
                <a:lnTo>
                  <a:pt x="287248" y="450659"/>
                </a:lnTo>
                <a:lnTo>
                  <a:pt x="278663" y="419036"/>
                </a:lnTo>
                <a:lnTo>
                  <a:pt x="279806" y="407987"/>
                </a:lnTo>
                <a:lnTo>
                  <a:pt x="280073" y="406704"/>
                </a:lnTo>
                <a:lnTo>
                  <a:pt x="280098" y="405422"/>
                </a:lnTo>
                <a:lnTo>
                  <a:pt x="285038" y="386537"/>
                </a:lnTo>
                <a:lnTo>
                  <a:pt x="590677" y="461860"/>
                </a:lnTo>
                <a:lnTo>
                  <a:pt x="590677" y="262610"/>
                </a:lnTo>
                <a:lnTo>
                  <a:pt x="209384" y="262610"/>
                </a:lnTo>
                <a:lnTo>
                  <a:pt x="209384" y="192265"/>
                </a:lnTo>
                <a:lnTo>
                  <a:pt x="813041" y="43484"/>
                </a:lnTo>
                <a:lnTo>
                  <a:pt x="813041" y="8547"/>
                </a:lnTo>
                <a:lnTo>
                  <a:pt x="174726" y="165836"/>
                </a:lnTo>
                <a:lnTo>
                  <a:pt x="174726" y="262610"/>
                </a:lnTo>
                <a:lnTo>
                  <a:pt x="174688" y="359308"/>
                </a:lnTo>
                <a:lnTo>
                  <a:pt x="246862" y="377139"/>
                </a:lnTo>
                <a:lnTo>
                  <a:pt x="241947" y="395897"/>
                </a:lnTo>
                <a:lnTo>
                  <a:pt x="241947" y="397243"/>
                </a:lnTo>
                <a:lnTo>
                  <a:pt x="241655" y="398576"/>
                </a:lnTo>
                <a:lnTo>
                  <a:pt x="239877" y="409790"/>
                </a:lnTo>
                <a:lnTo>
                  <a:pt x="244436" y="450138"/>
                </a:lnTo>
                <a:lnTo>
                  <a:pt x="265290" y="486244"/>
                </a:lnTo>
                <a:lnTo>
                  <a:pt x="300685" y="510692"/>
                </a:lnTo>
                <a:lnTo>
                  <a:pt x="310807" y="514324"/>
                </a:lnTo>
                <a:lnTo>
                  <a:pt x="313258" y="515543"/>
                </a:lnTo>
                <a:lnTo>
                  <a:pt x="499541" y="562203"/>
                </a:lnTo>
                <a:lnTo>
                  <a:pt x="524992" y="565353"/>
                </a:lnTo>
                <a:lnTo>
                  <a:pt x="531914" y="565353"/>
                </a:lnTo>
                <a:lnTo>
                  <a:pt x="578065" y="550849"/>
                </a:lnTo>
                <a:lnTo>
                  <a:pt x="612711" y="516597"/>
                </a:lnTo>
                <a:lnTo>
                  <a:pt x="628929" y="471347"/>
                </a:lnTo>
                <a:lnTo>
                  <a:pt x="847674" y="525221"/>
                </a:lnTo>
                <a:lnTo>
                  <a:pt x="847699" y="471347"/>
                </a:lnTo>
                <a:lnTo>
                  <a:pt x="847699" y="386537"/>
                </a:lnTo>
                <a:lnTo>
                  <a:pt x="847699" y="43484"/>
                </a:lnTo>
                <a:lnTo>
                  <a:pt x="847699" y="0"/>
                </a:lnTo>
                <a:close/>
              </a:path>
            </a:pathLst>
          </a:custGeom>
          <a:solidFill>
            <a:srgbClr val="2E2D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8316438" y="1122731"/>
            <a:ext cx="9225915" cy="2511457"/>
          </a:xfrm>
          <a:prstGeom prst="rect">
            <a:avLst/>
          </a:prstGeom>
        </p:spPr>
        <p:txBody>
          <a:bodyPr vert="horz" wrap="square" lIns="0" tIns="91440" rIns="0" bIns="0" rtlCol="0" anchor="t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just">
              <a:spcBef>
                <a:spcPts val="720"/>
              </a:spcBef>
            </a:pPr>
            <a:r>
              <a:rPr lang="es-CL" sz="3500" kern="0" spc="5" dirty="0">
                <a:solidFill>
                  <a:srgbClr val="9EA4A8"/>
                </a:solidFill>
              </a:rPr>
              <a:t>MACHINE LEARNING</a:t>
            </a:r>
            <a:endParaRPr lang="es-CL" sz="3500" kern="0" dirty="0">
              <a:solidFill>
                <a:srgbClr val="9EA4A8"/>
              </a:solidFill>
            </a:endParaRPr>
          </a:p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lang="es-ES" sz="2400" b="0" dirty="0"/>
              <a:t>C</a:t>
            </a:r>
            <a:r>
              <a:rPr lang="es-ES" sz="2400" b="0" i="0" u="none" strike="noStrike" dirty="0">
                <a:effectLst/>
              </a:rPr>
              <a:t>onsiste </a:t>
            </a:r>
            <a:r>
              <a:rPr lang="es-ES" sz="2400" b="0" dirty="0"/>
              <a:t>en una</a:t>
            </a:r>
            <a:r>
              <a:rPr lang="es-ES" sz="2400" b="0" i="0" u="none" strike="noStrike" dirty="0">
                <a:effectLst/>
              </a:rPr>
              <a:t> </a:t>
            </a:r>
            <a:r>
              <a:rPr lang="es-ES" sz="2400" b="0" dirty="0"/>
              <a:t>disciplina que, a través del uso de datos y algoritmos matemáticos, </a:t>
            </a:r>
            <a:r>
              <a:rPr lang="es-ES" sz="2400" b="0" i="0" u="none" strike="noStrike" dirty="0">
                <a:effectLst/>
              </a:rPr>
              <a:t>permiten a los </a:t>
            </a:r>
            <a:r>
              <a:rPr lang="es-ES" sz="2400" b="0" dirty="0"/>
              <a:t>computadores aprender ayudando a predecir</a:t>
            </a:r>
            <a:r>
              <a:rPr lang="es-ES" sz="2400" b="0" i="0" u="none" strike="noStrike" dirty="0">
                <a:effectLst/>
              </a:rPr>
              <a:t>, clasificar, ordenar, tomar decisiones y, en general, </a:t>
            </a:r>
            <a:r>
              <a:rPr lang="es-ES" sz="2400" b="1" i="0" u="none" strike="noStrike" dirty="0">
                <a:effectLst/>
              </a:rPr>
              <a:t>extraer conocimientos de los datos sin necesidad de definir explícitamente las reglas para realizar esas tareas.</a:t>
            </a:r>
            <a:endParaRPr lang="es-CL" sz="2800" kern="0" dirty="0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9960FC2D-3887-1646-A0CD-D2FB86584638}"/>
              </a:ext>
            </a:extLst>
          </p:cNvPr>
          <p:cNvSpPr txBox="1"/>
          <p:nvPr/>
        </p:nvSpPr>
        <p:spPr>
          <a:xfrm>
            <a:off x="8316437" y="4815884"/>
            <a:ext cx="9225915" cy="815223"/>
          </a:xfrm>
          <a:prstGeom prst="rect">
            <a:avLst/>
          </a:prstGeom>
        </p:spPr>
        <p:txBody>
          <a:bodyPr vert="horz" wrap="square" lIns="0" tIns="91440" rIns="0" bIns="0" rtlCol="0" anchor="t">
            <a:spAutoFit/>
          </a:bodyPr>
          <a:lstStyle/>
          <a:p>
            <a:pPr marL="46355" marR="5080" algn="just">
              <a:lnSpc>
                <a:spcPct val="101499"/>
              </a:lnSpc>
              <a:spcBef>
                <a:spcPts val="345"/>
              </a:spcBef>
            </a:pPr>
            <a:r>
              <a:rPr lang="es-ES" sz="2400" dirty="0">
                <a:latin typeface="Arial"/>
                <a:cs typeface="Arial"/>
              </a:rPr>
              <a:t>E</a:t>
            </a:r>
            <a:r>
              <a:rPr lang="es-ES" sz="2400" b="0" i="0" u="none" strike="noStrike" dirty="0">
                <a:effectLst/>
                <a:latin typeface="Arial"/>
                <a:cs typeface="Arial"/>
              </a:rPr>
              <a:t>s el campo de estudio que da las computadoras la capacidad de </a:t>
            </a:r>
            <a:r>
              <a:rPr lang="es-ES" sz="2400" b="1" i="0" u="none" strike="noStrike" dirty="0">
                <a:effectLst/>
                <a:latin typeface="Arial"/>
                <a:cs typeface="Arial"/>
              </a:rPr>
              <a:t>aprender</a:t>
            </a:r>
            <a:r>
              <a:rPr lang="es-ES" sz="2400" b="0" i="0" u="none" strike="noStrike" dirty="0">
                <a:effectLst/>
                <a:latin typeface="Arial"/>
                <a:cs typeface="Arial"/>
              </a:rPr>
              <a:t> sin ser programados explícitamente </a:t>
            </a:r>
            <a:r>
              <a:rPr lang="es-ES" sz="2400" b="0" i="0" u="none" strike="noStrike" baseline="30000" dirty="0">
                <a:effectLst/>
                <a:latin typeface="Arial"/>
                <a:cs typeface="Arial"/>
              </a:rPr>
              <a:t>1</a:t>
            </a:r>
            <a:r>
              <a:rPr lang="es-ES" sz="2400" b="0" i="0" u="none" strike="noStrike" dirty="0">
                <a:effectLst/>
                <a:latin typeface="Arial"/>
                <a:cs typeface="Arial"/>
              </a:rPr>
              <a:t>.</a:t>
            </a:r>
            <a:endParaRPr lang="es-MX" sz="2400" dirty="0">
              <a:latin typeface="Arial"/>
              <a:cs typeface="Arial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C29B75F6-4B73-234C-B950-E1AB6F99545A}"/>
              </a:ext>
            </a:extLst>
          </p:cNvPr>
          <p:cNvSpPr txBox="1"/>
          <p:nvPr/>
        </p:nvSpPr>
        <p:spPr>
          <a:xfrm>
            <a:off x="8412805" y="7248975"/>
            <a:ext cx="9225915" cy="830997"/>
          </a:xfrm>
          <a:prstGeom prst="rect">
            <a:avLst/>
          </a:prstGeom>
        </p:spPr>
        <p:txBody>
          <a:bodyPr vert="horz" wrap="square" lIns="0" tIns="91440" rIns="0" bIns="0" rtlCol="0" anchor="t">
            <a:spAutoFit/>
          </a:bodyPr>
          <a:lstStyle/>
          <a:p>
            <a:pPr marL="12700" algn="just">
              <a:spcBef>
                <a:spcPts val="720"/>
              </a:spcBef>
            </a:pPr>
            <a:r>
              <a:rPr lang="es-ES" sz="2400" dirty="0">
                <a:latin typeface="Arial"/>
                <a:cs typeface="Arial"/>
              </a:rPr>
              <a:t>Su variante más popular es el “Deep </a:t>
            </a:r>
            <a:r>
              <a:rPr lang="es-ES" sz="2400" dirty="0" err="1">
                <a:latin typeface="Arial"/>
                <a:cs typeface="Arial"/>
              </a:rPr>
              <a:t>Learning</a:t>
            </a:r>
            <a:r>
              <a:rPr lang="es-ES" sz="2400" dirty="0">
                <a:latin typeface="Arial"/>
                <a:cs typeface="Arial"/>
              </a:rPr>
              <a:t>”, que corresponde al área de mayor impacto en la </a:t>
            </a:r>
            <a:r>
              <a:rPr lang="es-ES" sz="2400" b="1" dirty="0">
                <a:latin typeface="Arial"/>
                <a:cs typeface="Arial"/>
              </a:rPr>
              <a:t>Inteligencia Artificial</a:t>
            </a:r>
            <a:r>
              <a:rPr lang="es-ES" sz="2400" dirty="0">
                <a:latin typeface="Arial"/>
                <a:cs typeface="Arial"/>
              </a:rPr>
              <a:t>.</a:t>
            </a:r>
            <a:endParaRPr lang="es-MX" sz="2400" dirty="0">
              <a:latin typeface="Arial"/>
              <a:cs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2AFD97-5B21-7AB7-0A17-2F0D99F54A3C}"/>
              </a:ext>
            </a:extLst>
          </p:cNvPr>
          <p:cNvSpPr txBox="1"/>
          <p:nvPr/>
        </p:nvSpPr>
        <p:spPr>
          <a:xfrm>
            <a:off x="8310087" y="1053147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 Arthur Samuel, 1959.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3DA6F27A-CAD1-2324-AA7C-9D91C972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4" y="4811005"/>
            <a:ext cx="5806725" cy="39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03DA2E-324C-2D49-98F4-B3B677F4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830997"/>
          </a:xfrm>
        </p:spPr>
        <p:txBody>
          <a:bodyPr/>
          <a:lstStyle/>
          <a:p>
            <a:r>
              <a:rPr lang="es-CL" dirty="0"/>
              <a:t>RESUMEN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D1FD-E903-2649-A9B2-75783A6DD7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243143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2800" dirty="0"/>
              <a:t>Definición de Machine </a:t>
            </a:r>
            <a:r>
              <a:rPr lang="es-CL" sz="2800" dirty="0" err="1"/>
              <a:t>Learning</a:t>
            </a:r>
            <a:endParaRPr lang="es-CL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2800" dirty="0"/>
              <a:t>Términos para usar datos.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2800" dirty="0"/>
              <a:t>Tipos de datos.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¿Qué es?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85039DC-4989-8447-AB29-B783C3D95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400" b="1" dirty="0">
                <a:latin typeface="Arial"/>
                <a:cs typeface="Arial"/>
              </a:rPr>
              <a:t>UNA RAMA DE LA INTELIGENCIA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E7DC73-CE3E-FEA3-D354-92591BD5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0" y="2759075"/>
            <a:ext cx="13106401" cy="65532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50800" dir="5400000" algn="ctr" rotWithShape="0">
              <a:schemeClr val="tx2">
                <a:lumMod val="20000"/>
                <a:lumOff val="80000"/>
              </a:scheme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1DDB9C-6CEB-1D3D-DBD6-7C89BAC65410}"/>
              </a:ext>
            </a:extLst>
          </p:cNvPr>
          <p:cNvSpPr txBox="1"/>
          <p:nvPr/>
        </p:nvSpPr>
        <p:spPr>
          <a:xfrm>
            <a:off x="5861050" y="10531475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 https://www.quantib.com/the-ultimate-guide-to-ai-in-radiology</a:t>
            </a:r>
          </a:p>
        </p:txBody>
      </p:sp>
    </p:spTree>
    <p:extLst>
      <p:ext uri="{BB962C8B-B14F-4D97-AF65-F5344CB8AC3E}">
        <p14:creationId xmlns:p14="http://schemas.microsoft.com/office/powerpoint/2010/main" val="390096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¿Qué es?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85039DC-4989-8447-AB29-B783C3D95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5045502" cy="11079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400" b="1" dirty="0">
                <a:latin typeface="Arial"/>
                <a:cs typeface="Arial"/>
              </a:rPr>
              <a:t>COMBINA MATEMÁTICAS Y ESTADÍSTICAS, ADEMÁS DE CIENCIAS DE LA COMPUTACIÓN</a:t>
            </a:r>
            <a:endParaRPr lang="es-CL"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00093D-10A2-7EE3-CF08-7AB42F29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8668" y="1235075"/>
            <a:ext cx="9534525" cy="79743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ABB861-B2E4-37FB-B4B4-B999A511C6AB}"/>
              </a:ext>
            </a:extLst>
          </p:cNvPr>
          <p:cNvSpPr txBox="1"/>
          <p:nvPr/>
        </p:nvSpPr>
        <p:spPr>
          <a:xfrm>
            <a:off x="8147050" y="10607675"/>
            <a:ext cx="425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https://www.instintoprogramador.com.mx</a:t>
            </a:r>
          </a:p>
        </p:txBody>
      </p:sp>
    </p:spTree>
    <p:extLst>
      <p:ext uri="{BB962C8B-B14F-4D97-AF65-F5344CB8AC3E}">
        <p14:creationId xmlns:p14="http://schemas.microsoft.com/office/powerpoint/2010/main" val="302253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¿Qué es?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85039DC-4989-8447-AB29-B783C3D95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11079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400" b="1" dirty="0">
                <a:latin typeface="Arial"/>
                <a:cs typeface="Arial"/>
              </a:rPr>
              <a:t>PROGRAMACIÓN TRADICIONAL VERSUS</a:t>
            </a:r>
            <a:endParaRPr lang="es-CL" sz="2400" b="1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s-CL" sz="2400" b="1" dirty="0">
                <a:latin typeface="Arial"/>
                <a:cs typeface="Arial"/>
              </a:rPr>
              <a:t>MACHINE LEARNING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2AFD97-5B21-7AB7-0A17-2F0D99F54A3C}"/>
              </a:ext>
            </a:extLst>
          </p:cNvPr>
          <p:cNvSpPr txBox="1"/>
          <p:nvPr/>
        </p:nvSpPr>
        <p:spPr>
          <a:xfrm>
            <a:off x="8299450" y="10531475"/>
            <a:ext cx="324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1 Fuente: https://aprendeia.com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2E383B35-5420-FAB9-2B99-0CD7E04C3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212705"/>
              </p:ext>
            </p:extLst>
          </p:nvPr>
        </p:nvGraphicFramePr>
        <p:xfrm>
          <a:off x="3350683" y="1187097"/>
          <a:ext cx="15159567" cy="893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64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B91F47D-D7D1-A24B-97C2-AEE4BD2DC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047" y="1042304"/>
            <a:ext cx="4343400" cy="738664"/>
          </a:xfrm>
        </p:spPr>
        <p:txBody>
          <a:bodyPr/>
          <a:lstStyle/>
          <a:p>
            <a:r>
              <a:rPr lang="es-CL" dirty="0"/>
              <a:t>¿Qué es?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85039DC-4989-8447-AB29-B783C3D957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035160" cy="1167048"/>
          </a:xfrm>
        </p:spPr>
        <p:txBody>
          <a:bodyPr/>
          <a:lstStyle/>
          <a:p>
            <a:r>
              <a:rPr lang="es-CL" sz="2400" b="1" dirty="0"/>
              <a:t>EJEMPLOS DE APLICACIONES</a:t>
            </a:r>
          </a:p>
        </p:txBody>
      </p:sp>
      <p:sp>
        <p:nvSpPr>
          <p:cNvPr id="23" name="Rectángulo redondeado 2">
            <a:extLst>
              <a:ext uri="{FF2B5EF4-FFF2-40B4-BE49-F238E27FC236}">
                <a16:creationId xmlns:a16="http://schemas.microsoft.com/office/drawing/2014/main" id="{1D7EE9F9-62CD-8DF1-160A-7C5ADC23CF2B}"/>
              </a:ext>
            </a:extLst>
          </p:cNvPr>
          <p:cNvSpPr/>
          <p:nvPr/>
        </p:nvSpPr>
        <p:spPr>
          <a:xfrm>
            <a:off x="6120178" y="2724405"/>
            <a:ext cx="2850036" cy="6150268"/>
          </a:xfrm>
          <a:prstGeom prst="roundRect">
            <a:avLst>
              <a:gd name="adj" fmla="val 10367"/>
            </a:avLst>
          </a:prstGeom>
          <a:solidFill>
            <a:srgbClr val="EEEE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ángulo redondeado 3">
            <a:extLst>
              <a:ext uri="{FF2B5EF4-FFF2-40B4-BE49-F238E27FC236}">
                <a16:creationId xmlns:a16="http://schemas.microsoft.com/office/drawing/2014/main" id="{5EC91241-2329-2BB3-167B-0768E1703DC4}"/>
              </a:ext>
            </a:extLst>
          </p:cNvPr>
          <p:cNvSpPr/>
          <p:nvPr/>
        </p:nvSpPr>
        <p:spPr>
          <a:xfrm>
            <a:off x="9117111" y="2724404"/>
            <a:ext cx="2723989" cy="6150268"/>
          </a:xfrm>
          <a:prstGeom prst="roundRect">
            <a:avLst>
              <a:gd name="adj" fmla="val 10367"/>
            </a:avLst>
          </a:prstGeom>
          <a:solidFill>
            <a:srgbClr val="DEDEED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ángulo redondeado 4">
            <a:extLst>
              <a:ext uri="{FF2B5EF4-FFF2-40B4-BE49-F238E27FC236}">
                <a16:creationId xmlns:a16="http://schemas.microsoft.com/office/drawing/2014/main" id="{F9DD84A3-63A3-460C-B5B1-B99C8D6DEB21}"/>
              </a:ext>
            </a:extLst>
          </p:cNvPr>
          <p:cNvSpPr/>
          <p:nvPr/>
        </p:nvSpPr>
        <p:spPr>
          <a:xfrm>
            <a:off x="11987997" y="2724404"/>
            <a:ext cx="2723989" cy="6150267"/>
          </a:xfrm>
          <a:prstGeom prst="roundRect">
            <a:avLst>
              <a:gd name="adj" fmla="val 10367"/>
            </a:avLst>
          </a:prstGeom>
          <a:solidFill>
            <a:srgbClr val="EEEE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ángulo redondeado 5">
            <a:extLst>
              <a:ext uri="{FF2B5EF4-FFF2-40B4-BE49-F238E27FC236}">
                <a16:creationId xmlns:a16="http://schemas.microsoft.com/office/drawing/2014/main" id="{30AF0D00-691C-E89B-E91F-3697C62A9887}"/>
              </a:ext>
            </a:extLst>
          </p:cNvPr>
          <p:cNvSpPr/>
          <p:nvPr/>
        </p:nvSpPr>
        <p:spPr>
          <a:xfrm>
            <a:off x="14858883" y="2724405"/>
            <a:ext cx="2723989" cy="6150266"/>
          </a:xfrm>
          <a:prstGeom prst="roundRect">
            <a:avLst>
              <a:gd name="adj" fmla="val 10367"/>
            </a:avLst>
          </a:prstGeom>
          <a:solidFill>
            <a:srgbClr val="DEDEED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1A9FECC-81BF-00DC-81FF-5D099EB195B5}"/>
              </a:ext>
            </a:extLst>
          </p:cNvPr>
          <p:cNvSpPr/>
          <p:nvPr/>
        </p:nvSpPr>
        <p:spPr>
          <a:xfrm>
            <a:off x="6715023" y="4270374"/>
            <a:ext cx="206114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0" cap="none" spc="0" normalizeH="0" baseline="0" noProof="0" dirty="0">
                <a:ln>
                  <a:noFill/>
                </a:ln>
                <a:solidFill>
                  <a:srgbClr val="3D81FE"/>
                </a:solidFill>
                <a:effectLst/>
                <a:uLnTx/>
                <a:uFillTx/>
              </a:rPr>
              <a:t>Analizar imágenes de productos en una cadena de producción para clasificarlas en forma automática</a:t>
            </a:r>
            <a:r>
              <a:rPr kumimoji="0" lang="es-CL" sz="1800" b="1" i="0" u="none" strike="noStrike" kern="0" cap="none" spc="0" normalizeH="0" baseline="0" noProof="0" dirty="0">
                <a:ln>
                  <a:noFill/>
                </a:ln>
                <a:solidFill>
                  <a:srgbClr val="3D81FE"/>
                </a:solidFill>
                <a:effectLst/>
                <a:uLnTx/>
                <a:uFillTx/>
              </a:rPr>
              <a:t>.</a:t>
            </a:r>
            <a:endParaRPr kumimoji="0" lang="es-C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59054EC-C6E3-2DD2-8084-CDFE722D68F4}"/>
              </a:ext>
            </a:extLst>
          </p:cNvPr>
          <p:cNvSpPr/>
          <p:nvPr/>
        </p:nvSpPr>
        <p:spPr>
          <a:xfrm>
            <a:off x="7057738" y="2606678"/>
            <a:ext cx="1375717" cy="1375717"/>
          </a:xfrm>
          <a:prstGeom prst="ellipse">
            <a:avLst/>
          </a:prstGeom>
          <a:solidFill>
            <a:srgbClr val="DCA8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4F8D90B-7F5A-2F0E-643B-FE8D206EF977}"/>
              </a:ext>
            </a:extLst>
          </p:cNvPr>
          <p:cNvSpPr/>
          <p:nvPr/>
        </p:nvSpPr>
        <p:spPr>
          <a:xfrm>
            <a:off x="9943798" y="2606677"/>
            <a:ext cx="1375717" cy="1375717"/>
          </a:xfrm>
          <a:prstGeom prst="ellipse">
            <a:avLst/>
          </a:prstGeom>
          <a:solidFill>
            <a:srgbClr val="8CA7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7DDAE85-6F19-6E9C-B019-2654F2DF0768}"/>
              </a:ext>
            </a:extLst>
          </p:cNvPr>
          <p:cNvSpPr/>
          <p:nvPr/>
        </p:nvSpPr>
        <p:spPr>
          <a:xfrm>
            <a:off x="12829858" y="2606676"/>
            <a:ext cx="1375717" cy="1375717"/>
          </a:xfrm>
          <a:prstGeom prst="ellipse">
            <a:avLst/>
          </a:prstGeom>
          <a:solidFill>
            <a:srgbClr val="3D81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31EB4ED-FA92-C1F2-E95D-B05B915C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068" y="2724404"/>
            <a:ext cx="916178" cy="760894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22D9F5FA-39B0-5F08-7190-84CFD9EFA25B}"/>
              </a:ext>
            </a:extLst>
          </p:cNvPr>
          <p:cNvSpPr/>
          <p:nvPr/>
        </p:nvSpPr>
        <p:spPr>
          <a:xfrm>
            <a:off x="15715918" y="2606675"/>
            <a:ext cx="1375717" cy="1375717"/>
          </a:xfrm>
          <a:prstGeom prst="ellipse">
            <a:avLst/>
          </a:prstGeom>
          <a:solidFill>
            <a:srgbClr val="1818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67BAE5C-8078-519E-3A2A-A280400A2F76}"/>
              </a:ext>
            </a:extLst>
          </p:cNvPr>
          <p:cNvSpPr/>
          <p:nvPr/>
        </p:nvSpPr>
        <p:spPr>
          <a:xfrm>
            <a:off x="9563656" y="4357984"/>
            <a:ext cx="206114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2800" b="1" kern="0" dirty="0">
                <a:solidFill>
                  <a:srgbClr val="3D81FE"/>
                </a:solidFill>
              </a:rPr>
              <a:t>Marcar de manera automática, comentarios ofensivos en foros de discusión.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9FA203A-CFAC-C8EF-6585-9B1F7FF04E09}"/>
              </a:ext>
            </a:extLst>
          </p:cNvPr>
          <p:cNvSpPr/>
          <p:nvPr/>
        </p:nvSpPr>
        <p:spPr>
          <a:xfrm>
            <a:off x="12487141" y="4279139"/>
            <a:ext cx="20611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2800" b="1" kern="0" dirty="0">
                <a:solidFill>
                  <a:srgbClr val="3D81FE"/>
                </a:solidFill>
              </a:rPr>
              <a:t>Crear un “chat-bot” o asistente personal.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62508B9-EE0A-F260-1325-B7C66809119B}"/>
              </a:ext>
            </a:extLst>
          </p:cNvPr>
          <p:cNvSpPr/>
          <p:nvPr/>
        </p:nvSpPr>
        <p:spPr>
          <a:xfrm>
            <a:off x="15256360" y="4279138"/>
            <a:ext cx="20611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kern="0" dirty="0">
                <a:solidFill>
                  <a:srgbClr val="3D81FE"/>
                </a:solidFill>
              </a:rPr>
              <a:t>Recomendar un producto en el que un cliente pueda estar interesado, en función de compras anteriores.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E9A7D57-15F6-092E-6F2E-45EEE9182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12" y="2921279"/>
            <a:ext cx="831893" cy="717587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367A10D-130A-20A5-D34D-6297F7EC4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42" y="2961141"/>
            <a:ext cx="654084" cy="66678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34454F4-5573-16BF-A28A-377AB6614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748" y="2921278"/>
            <a:ext cx="723937" cy="71758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EF306B2-A326-C04D-FF21-87AF90966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857" y="2938914"/>
            <a:ext cx="768389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57B07CB-5E0C-C349-98D4-230C531F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830997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553998"/>
          </a:xfrm>
        </p:spPr>
        <p:txBody>
          <a:bodyPr/>
          <a:lstStyle/>
          <a:p>
            <a:r>
              <a:rPr lang="es-CL" sz="3600" dirty="0"/>
              <a:t>CONOCIENDO LOS DATOS</a:t>
            </a:r>
          </a:p>
        </p:txBody>
      </p:sp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480395" cy="529375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CONTEXTO, RELACIÓN, TABLA</a:t>
            </a:r>
          </a:p>
          <a:p>
            <a:endParaRPr lang="es-CL" sz="2800" b="1" dirty="0">
              <a:latin typeface="Arial"/>
              <a:cs typeface="Arial"/>
            </a:endParaRP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Conjunto de registros ordenados, dispuestos normalmente en una tabla que puede estar relacionada con otras tablas, eso define el dato. </a:t>
            </a:r>
          </a:p>
          <a:p>
            <a:endParaRPr lang="es-CL" sz="2400" b="1" dirty="0">
              <a:latin typeface="Arial"/>
              <a:cs typeface="Arial"/>
            </a:endParaRPr>
          </a:p>
          <a:p>
            <a:r>
              <a:rPr lang="es-CL" sz="2400" b="1" dirty="0">
                <a:latin typeface="Arial"/>
                <a:cs typeface="Arial"/>
              </a:rPr>
              <a:t>Un conjunto de datos, con un contexto darán definición a la información.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FBE178-D933-9D12-49B4-2BA618FF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49" y="2759075"/>
            <a:ext cx="1261508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75DC4BC-6192-D249-B77B-2A0528C6B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1082675"/>
            <a:ext cx="4343400" cy="738664"/>
          </a:xfrm>
        </p:spPr>
        <p:txBody>
          <a:bodyPr/>
          <a:lstStyle/>
          <a:p>
            <a:r>
              <a:rPr lang="es-CL" dirty="0"/>
              <a:t>DATOS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46DF3A4-4197-1947-94B9-6ACB2DE1F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375487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2800" b="1" dirty="0"/>
              <a:t>ATRIBUTO, CAMPO, FEATURE</a:t>
            </a:r>
          </a:p>
          <a:p>
            <a:endParaRPr lang="es-CL" b="1" dirty="0"/>
          </a:p>
          <a:p>
            <a:r>
              <a:rPr lang="es-CL" sz="2400" b="1" dirty="0">
                <a:latin typeface="Arial"/>
                <a:cs typeface="Arial"/>
              </a:rPr>
              <a:t>Columna del contexto o de la tabla. </a:t>
            </a:r>
          </a:p>
          <a:p>
            <a:endParaRPr lang="es-CL" sz="2400" b="1" dirty="0">
              <a:latin typeface="Arial"/>
              <a:cs typeface="Arial"/>
            </a:endParaRPr>
          </a:p>
          <a:p>
            <a:r>
              <a:rPr lang="es-CL" sz="2400" b="1" dirty="0">
                <a:latin typeface="Arial"/>
                <a:cs typeface="Arial"/>
              </a:rPr>
              <a:t>Espacio de representación de transacciones o de una característica de las transacciones.</a:t>
            </a:r>
            <a:endParaRPr lang="es-CL">
              <a:latin typeface="Arial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FBE178-D933-9D12-49B4-2BA618FF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49" y="2759075"/>
            <a:ext cx="12615087" cy="51054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9A70B1-BC47-F391-50D0-5AC4DFDBE6F1}"/>
              </a:ext>
            </a:extLst>
          </p:cNvPr>
          <p:cNvSpPr/>
          <p:nvPr/>
        </p:nvSpPr>
        <p:spPr>
          <a:xfrm>
            <a:off x="5556250" y="2454275"/>
            <a:ext cx="13182600" cy="685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305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7ac4cf-e23f-48fa-9529-c41e75b23430" xsi:nil="true"/>
    <lcf76f155ced4ddcb4097134ff3c332f xmlns="73c13b64-88fd-4eb7-a3bf-975b07d582d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2458228B949B479C0D95B74764B8CE" ma:contentTypeVersion="10" ma:contentTypeDescription="Crear nuevo documento." ma:contentTypeScope="" ma:versionID="734068bfad1b7fc3056ebe1a84daf5c5">
  <xsd:schema xmlns:xsd="http://www.w3.org/2001/XMLSchema" xmlns:xs="http://www.w3.org/2001/XMLSchema" xmlns:p="http://schemas.microsoft.com/office/2006/metadata/properties" xmlns:ns2="73c13b64-88fd-4eb7-a3bf-975b07d582db" xmlns:ns3="de7ac4cf-e23f-48fa-9529-c41e75b23430" targetNamespace="http://schemas.microsoft.com/office/2006/metadata/properties" ma:root="true" ma:fieldsID="f2d0ee4cb06e4d99530d64254e1556c3" ns2:_="" ns3:_="">
    <xsd:import namespace="73c13b64-88fd-4eb7-a3bf-975b07d582db"/>
    <xsd:import namespace="de7ac4cf-e23f-48fa-9529-c41e75b23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c13b64-88fd-4eb7-a3bf-975b07d58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ac4cf-e23f-48fa-9529-c41e75b2343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2e0ce2e-47fc-4cfd-b901-939069886bd0}" ma:internalName="TaxCatchAll" ma:showField="CatchAllData" ma:web="de7ac4cf-e23f-48fa-9529-c41e75b234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0A64F5-C04B-4FDE-9289-FEC6D6F8A495}">
  <ds:schemaRefs>
    <ds:schemaRef ds:uri="http://schemas.microsoft.com/office/2006/metadata/properties"/>
    <ds:schemaRef ds:uri="http://schemas.microsoft.com/office/infopath/2007/PartnerControls"/>
    <ds:schemaRef ds:uri="de7ac4cf-e23f-48fa-9529-c41e75b23430"/>
    <ds:schemaRef ds:uri="73c13b64-88fd-4eb7-a3bf-975b07d582db"/>
  </ds:schemaRefs>
</ds:datastoreItem>
</file>

<file path=customXml/itemProps2.xml><?xml version="1.0" encoding="utf-8"?>
<ds:datastoreItem xmlns:ds="http://schemas.openxmlformats.org/officeDocument/2006/customXml" ds:itemID="{A583F0A7-7662-4660-B058-12D1EAB18B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978920-EC1E-4F7F-9674-A762EB861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c13b64-88fd-4eb7-a3bf-975b07d582db"/>
    <ds:schemaRef ds:uri="de7ac4cf-e23f-48fa-9529-c41e75b23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</TotalTime>
  <Words>815</Words>
  <Application>Microsoft Office PowerPoint</Application>
  <PresentationFormat>Personalizado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cp:lastModifiedBy>guillermo pinto</cp:lastModifiedBy>
  <cp:revision>201</cp:revision>
  <dcterms:created xsi:type="dcterms:W3CDTF">2021-04-02T01:36:00Z</dcterms:created>
  <dcterms:modified xsi:type="dcterms:W3CDTF">2022-11-15T03:44:11Z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  <property fmtid="{D5CDD505-2E9C-101B-9397-08002B2CF9AE}" pid="5" name="ContentTypeId">
    <vt:lpwstr>0x0101001E2458228B949B479C0D95B74764B8CE</vt:lpwstr>
  </property>
  <property fmtid="{D5CDD505-2E9C-101B-9397-08002B2CF9AE}" pid="6" name="MediaServiceImageTags">
    <vt:lpwstr/>
  </property>
</Properties>
</file>